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"/>
  </p:handoutMasterIdLst>
  <p:sldIdLst>
    <p:sldId id="257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AB6F"/>
    <a:srgbClr val="786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2112" y="-28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211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A16E25-49BC-147D-2821-536B081D7F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CEE964-BD80-9C53-CE97-5EB7521296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CA756-DC80-4EA1-A95D-C1D88B9F036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B4D34C-2656-0875-93BB-D2764DB330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D4380-9AEB-67AA-C2CF-BB8AF47A8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42AD4-571D-4C29-9796-1D9EFE1DE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12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5146FA6-F144-11B2-9CDA-2D4FCADF1E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3492" y="0"/>
            <a:ext cx="7559992" cy="10693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146304"/>
          <a:lstStyle>
            <a:lvl1pPr algn="ctr">
              <a:defRPr sz="2200">
                <a:solidFill>
                  <a:srgbClr val="FF0000"/>
                </a:solidFill>
              </a:defRPr>
            </a:lvl1pPr>
          </a:lstStyle>
          <a:p>
            <a:r>
              <a:rPr lang="ja-JP" altLang="en-US" dirty="0"/>
              <a:t>画像を追加する</a:t>
            </a:r>
            <a:endParaRPr lang="en-US" dirty="0"/>
          </a:p>
        </p:txBody>
      </p:sp>
      <p:sp>
        <p:nvSpPr>
          <p:cNvPr id="8" name="object 27">
            <a:extLst>
              <a:ext uri="{FF2B5EF4-FFF2-40B4-BE49-F238E27FC236}">
                <a16:creationId xmlns:a16="http://schemas.microsoft.com/office/drawing/2014/main" id="{E4E8DE18-6E6C-EEC0-3287-196B1DE02A15}"/>
              </a:ext>
            </a:extLst>
          </p:cNvPr>
          <p:cNvSpPr/>
          <p:nvPr userDrawn="1"/>
        </p:nvSpPr>
        <p:spPr>
          <a:xfrm>
            <a:off x="5796000" y="6818134"/>
            <a:ext cx="648335" cy="648335"/>
          </a:xfrm>
          <a:custGeom>
            <a:avLst/>
            <a:gdLst/>
            <a:ahLst/>
            <a:cxnLst/>
            <a:rect l="l" t="t" r="r" b="b"/>
            <a:pathLst>
              <a:path w="648335" h="648334">
                <a:moveTo>
                  <a:pt x="648004" y="648004"/>
                </a:moveTo>
                <a:lnTo>
                  <a:pt x="0" y="648004"/>
                </a:lnTo>
                <a:lnTo>
                  <a:pt x="0" y="0"/>
                </a:lnTo>
                <a:lnTo>
                  <a:pt x="648004" y="0"/>
                </a:lnTo>
                <a:lnTo>
                  <a:pt x="648004" y="648004"/>
                </a:lnTo>
                <a:close/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3032474-04F1-70F8-F8F0-E05F4664890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792471" y="6816737"/>
            <a:ext cx="655356" cy="6483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73152"/>
          <a:lstStyle>
            <a:lvl1pPr algn="ctr">
              <a:defRPr sz="55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QR</a:t>
            </a:r>
            <a:r>
              <a:rPr lang="ja-JP" altLang="en-US" dirty="0"/>
              <a:t>を追加する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図 77">
            <a:extLst>
              <a:ext uri="{FF2B5EF4-FFF2-40B4-BE49-F238E27FC236}">
                <a16:creationId xmlns:a16="http://schemas.microsoft.com/office/drawing/2014/main" id="{8D66C6C7-680C-D8A1-6F66-6ECB25F14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70790" y="1570790"/>
            <a:ext cx="10698080" cy="7556500"/>
          </a:xfrm>
          <a:prstGeom prst="rect">
            <a:avLst/>
          </a:prstGeom>
        </p:spPr>
      </p:pic>
      <p:pic>
        <p:nvPicPr>
          <p:cNvPr id="29" name="図プレースホルダー 28" hidden="1">
            <a:extLst>
              <a:ext uri="{FF2B5EF4-FFF2-40B4-BE49-F238E27FC236}">
                <a16:creationId xmlns:a16="http://schemas.microsoft.com/office/drawing/2014/main" id="{64D2CC43-CCA0-418E-B8C2-75EC7FD3D8A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" r="171"/>
          <a:stretch>
            <a:fillRect/>
          </a:stretch>
        </p:blipFill>
        <p:spPr>
          <a:xfrm>
            <a:off x="0" y="0"/>
            <a:ext cx="7556500" cy="10688460"/>
          </a:xfrm>
        </p:spPr>
      </p:pic>
      <p:sp>
        <p:nvSpPr>
          <p:cNvPr id="3" name="bg object 17">
            <a:extLst>
              <a:ext uri="{FF2B5EF4-FFF2-40B4-BE49-F238E27FC236}">
                <a16:creationId xmlns:a16="http://schemas.microsoft.com/office/drawing/2014/main" id="{B1439927-D223-5FD0-3964-713A174329D0}"/>
              </a:ext>
            </a:extLst>
          </p:cNvPr>
          <p:cNvSpPr/>
          <p:nvPr/>
        </p:nvSpPr>
        <p:spPr>
          <a:xfrm>
            <a:off x="500474" y="652145"/>
            <a:ext cx="6586220" cy="9611360"/>
          </a:xfrm>
          <a:custGeom>
            <a:avLst/>
            <a:gdLst/>
            <a:ahLst/>
            <a:cxnLst/>
            <a:rect l="l" t="t" r="r" b="b"/>
            <a:pathLst>
              <a:path w="6586220" h="9611360">
                <a:moveTo>
                  <a:pt x="2519976" y="105"/>
                </a:moveTo>
                <a:lnTo>
                  <a:pt x="2463482" y="0"/>
                </a:lnTo>
                <a:lnTo>
                  <a:pt x="2406819" y="212"/>
                </a:lnTo>
                <a:lnTo>
                  <a:pt x="2350044" y="753"/>
                </a:lnTo>
                <a:lnTo>
                  <a:pt x="2293210" y="1635"/>
                </a:lnTo>
                <a:lnTo>
                  <a:pt x="2236374" y="2871"/>
                </a:lnTo>
                <a:lnTo>
                  <a:pt x="2179591" y="4471"/>
                </a:lnTo>
                <a:lnTo>
                  <a:pt x="2122916" y="6448"/>
                </a:lnTo>
                <a:lnTo>
                  <a:pt x="2066405" y="8814"/>
                </a:lnTo>
                <a:lnTo>
                  <a:pt x="2010112" y="11581"/>
                </a:lnTo>
                <a:lnTo>
                  <a:pt x="1954094" y="14761"/>
                </a:lnTo>
                <a:lnTo>
                  <a:pt x="1898406" y="18365"/>
                </a:lnTo>
                <a:lnTo>
                  <a:pt x="1843103" y="22406"/>
                </a:lnTo>
                <a:lnTo>
                  <a:pt x="1788240" y="26896"/>
                </a:lnTo>
                <a:lnTo>
                  <a:pt x="1733873" y="31846"/>
                </a:lnTo>
                <a:lnTo>
                  <a:pt x="1680057" y="37269"/>
                </a:lnTo>
                <a:lnTo>
                  <a:pt x="1626848" y="43176"/>
                </a:lnTo>
                <a:lnTo>
                  <a:pt x="1574301" y="49579"/>
                </a:lnTo>
                <a:lnTo>
                  <a:pt x="1522471" y="56491"/>
                </a:lnTo>
                <a:lnTo>
                  <a:pt x="1471413" y="63923"/>
                </a:lnTo>
                <a:lnTo>
                  <a:pt x="1421183" y="71888"/>
                </a:lnTo>
                <a:lnTo>
                  <a:pt x="1371837" y="80396"/>
                </a:lnTo>
                <a:lnTo>
                  <a:pt x="1323429" y="89461"/>
                </a:lnTo>
                <a:lnTo>
                  <a:pt x="1276016" y="99094"/>
                </a:lnTo>
                <a:lnTo>
                  <a:pt x="1229651" y="109306"/>
                </a:lnTo>
                <a:lnTo>
                  <a:pt x="1184392" y="120111"/>
                </a:lnTo>
                <a:lnTo>
                  <a:pt x="1140292" y="131520"/>
                </a:lnTo>
                <a:lnTo>
                  <a:pt x="1097408" y="143544"/>
                </a:lnTo>
                <a:lnTo>
                  <a:pt x="1055795" y="156197"/>
                </a:lnTo>
                <a:lnTo>
                  <a:pt x="1015508" y="169489"/>
                </a:lnTo>
                <a:lnTo>
                  <a:pt x="976603" y="183432"/>
                </a:lnTo>
                <a:lnTo>
                  <a:pt x="939134" y="198040"/>
                </a:lnTo>
                <a:lnTo>
                  <a:pt x="903158" y="213323"/>
                </a:lnTo>
                <a:lnTo>
                  <a:pt x="835904" y="245963"/>
                </a:lnTo>
                <a:lnTo>
                  <a:pt x="775283" y="281449"/>
                </a:lnTo>
                <a:lnTo>
                  <a:pt x="716066" y="323486"/>
                </a:lnTo>
                <a:lnTo>
                  <a:pt x="685067" y="347470"/>
                </a:lnTo>
                <a:lnTo>
                  <a:pt x="654615" y="372255"/>
                </a:lnTo>
                <a:lnTo>
                  <a:pt x="624722" y="397853"/>
                </a:lnTo>
                <a:lnTo>
                  <a:pt x="595401" y="424279"/>
                </a:lnTo>
                <a:lnTo>
                  <a:pt x="566666" y="451544"/>
                </a:lnTo>
                <a:lnTo>
                  <a:pt x="538530" y="479663"/>
                </a:lnTo>
                <a:lnTo>
                  <a:pt x="511006" y="508649"/>
                </a:lnTo>
                <a:lnTo>
                  <a:pt x="484107" y="538515"/>
                </a:lnTo>
                <a:lnTo>
                  <a:pt x="457845" y="569273"/>
                </a:lnTo>
                <a:lnTo>
                  <a:pt x="432234" y="600938"/>
                </a:lnTo>
                <a:lnTo>
                  <a:pt x="407288" y="633522"/>
                </a:lnTo>
                <a:lnTo>
                  <a:pt x="383018" y="667039"/>
                </a:lnTo>
                <a:lnTo>
                  <a:pt x="359439" y="701501"/>
                </a:lnTo>
                <a:lnTo>
                  <a:pt x="336563" y="736922"/>
                </a:lnTo>
                <a:lnTo>
                  <a:pt x="314404" y="773315"/>
                </a:lnTo>
                <a:lnTo>
                  <a:pt x="292973" y="810694"/>
                </a:lnTo>
                <a:lnTo>
                  <a:pt x="272286" y="849071"/>
                </a:lnTo>
                <a:lnTo>
                  <a:pt x="252354" y="888460"/>
                </a:lnTo>
                <a:lnTo>
                  <a:pt x="233190" y="928873"/>
                </a:lnTo>
                <a:lnTo>
                  <a:pt x="214808" y="970325"/>
                </a:lnTo>
                <a:lnTo>
                  <a:pt x="197221" y="1012828"/>
                </a:lnTo>
                <a:lnTo>
                  <a:pt x="180442" y="1056395"/>
                </a:lnTo>
                <a:lnTo>
                  <a:pt x="164484" y="1101040"/>
                </a:lnTo>
                <a:lnTo>
                  <a:pt x="149360" y="1146776"/>
                </a:lnTo>
                <a:lnTo>
                  <a:pt x="135082" y="1193615"/>
                </a:lnTo>
                <a:lnTo>
                  <a:pt x="121665" y="1241572"/>
                </a:lnTo>
                <a:lnTo>
                  <a:pt x="109122" y="1290659"/>
                </a:lnTo>
                <a:lnTo>
                  <a:pt x="97464" y="1340890"/>
                </a:lnTo>
                <a:lnTo>
                  <a:pt x="86706" y="1392277"/>
                </a:lnTo>
                <a:lnTo>
                  <a:pt x="76860" y="1444835"/>
                </a:lnTo>
                <a:lnTo>
                  <a:pt x="67940" y="1498575"/>
                </a:lnTo>
                <a:lnTo>
                  <a:pt x="59958" y="1553512"/>
                </a:lnTo>
                <a:lnTo>
                  <a:pt x="52928" y="1609658"/>
                </a:lnTo>
                <a:lnTo>
                  <a:pt x="46863" y="1667027"/>
                </a:lnTo>
                <a:lnTo>
                  <a:pt x="41776" y="1725632"/>
                </a:lnTo>
                <a:lnTo>
                  <a:pt x="37679" y="1785486"/>
                </a:lnTo>
                <a:lnTo>
                  <a:pt x="34587" y="1846602"/>
                </a:lnTo>
                <a:lnTo>
                  <a:pt x="32511" y="1908994"/>
                </a:lnTo>
                <a:lnTo>
                  <a:pt x="31465" y="1972674"/>
                </a:lnTo>
                <a:lnTo>
                  <a:pt x="31463" y="2037656"/>
                </a:lnTo>
                <a:lnTo>
                  <a:pt x="32517" y="2103953"/>
                </a:lnTo>
                <a:lnTo>
                  <a:pt x="34640" y="2171578"/>
                </a:lnTo>
                <a:lnTo>
                  <a:pt x="39804" y="2280365"/>
                </a:lnTo>
                <a:lnTo>
                  <a:pt x="41472" y="2321587"/>
                </a:lnTo>
                <a:lnTo>
                  <a:pt x="42862" y="2364157"/>
                </a:lnTo>
                <a:lnTo>
                  <a:pt x="43984" y="2408022"/>
                </a:lnTo>
                <a:lnTo>
                  <a:pt x="44851" y="2453129"/>
                </a:lnTo>
                <a:lnTo>
                  <a:pt x="45473" y="2499426"/>
                </a:lnTo>
                <a:lnTo>
                  <a:pt x="46029" y="2595376"/>
                </a:lnTo>
                <a:lnTo>
                  <a:pt x="45743" y="2695448"/>
                </a:lnTo>
                <a:lnTo>
                  <a:pt x="44705" y="2799219"/>
                </a:lnTo>
                <a:lnTo>
                  <a:pt x="43007" y="2906267"/>
                </a:lnTo>
                <a:lnTo>
                  <a:pt x="39421" y="3072056"/>
                </a:lnTo>
                <a:lnTo>
                  <a:pt x="34858" y="3242835"/>
                </a:lnTo>
                <a:lnTo>
                  <a:pt x="11288" y="4005703"/>
                </a:lnTo>
                <a:lnTo>
                  <a:pt x="5365" y="4235902"/>
                </a:lnTo>
                <a:lnTo>
                  <a:pt x="2128" y="4403450"/>
                </a:lnTo>
                <a:lnTo>
                  <a:pt x="713" y="4511925"/>
                </a:lnTo>
                <a:lnTo>
                  <a:pt x="0" y="4617328"/>
                </a:lnTo>
                <a:lnTo>
                  <a:pt x="78" y="4719235"/>
                </a:lnTo>
                <a:lnTo>
                  <a:pt x="1038" y="4817223"/>
                </a:lnTo>
                <a:lnTo>
                  <a:pt x="1878" y="4864616"/>
                </a:lnTo>
                <a:lnTo>
                  <a:pt x="2972" y="4910870"/>
                </a:lnTo>
                <a:lnTo>
                  <a:pt x="4332" y="4955933"/>
                </a:lnTo>
                <a:lnTo>
                  <a:pt x="5970" y="4999752"/>
                </a:lnTo>
                <a:lnTo>
                  <a:pt x="7896" y="5042273"/>
                </a:lnTo>
                <a:lnTo>
                  <a:pt x="10122" y="5083445"/>
                </a:lnTo>
                <a:lnTo>
                  <a:pt x="12660" y="5123214"/>
                </a:lnTo>
                <a:lnTo>
                  <a:pt x="15520" y="5161526"/>
                </a:lnTo>
                <a:lnTo>
                  <a:pt x="22255" y="5233573"/>
                </a:lnTo>
                <a:lnTo>
                  <a:pt x="35802" y="5338634"/>
                </a:lnTo>
                <a:lnTo>
                  <a:pt x="40835" y="5379247"/>
                </a:lnTo>
                <a:lnTo>
                  <a:pt x="45527" y="5420959"/>
                </a:lnTo>
                <a:lnTo>
                  <a:pt x="49889" y="5463728"/>
                </a:lnTo>
                <a:lnTo>
                  <a:pt x="53932" y="5507510"/>
                </a:lnTo>
                <a:lnTo>
                  <a:pt x="57667" y="5552262"/>
                </a:lnTo>
                <a:lnTo>
                  <a:pt x="61104" y="5597941"/>
                </a:lnTo>
                <a:lnTo>
                  <a:pt x="64256" y="5644506"/>
                </a:lnTo>
                <a:lnTo>
                  <a:pt x="67132" y="5691912"/>
                </a:lnTo>
                <a:lnTo>
                  <a:pt x="69744" y="5740118"/>
                </a:lnTo>
                <a:lnTo>
                  <a:pt x="72103" y="5789080"/>
                </a:lnTo>
                <a:lnTo>
                  <a:pt x="74220" y="5838755"/>
                </a:lnTo>
                <a:lnTo>
                  <a:pt x="76105" y="5889102"/>
                </a:lnTo>
                <a:lnTo>
                  <a:pt x="79226" y="5991635"/>
                </a:lnTo>
                <a:lnTo>
                  <a:pt x="81554" y="6096337"/>
                </a:lnTo>
                <a:lnTo>
                  <a:pt x="83177" y="6202865"/>
                </a:lnTo>
                <a:lnTo>
                  <a:pt x="84181" y="6310877"/>
                </a:lnTo>
                <a:lnTo>
                  <a:pt x="84723" y="6474928"/>
                </a:lnTo>
                <a:lnTo>
                  <a:pt x="84370" y="6640390"/>
                </a:lnTo>
                <a:lnTo>
                  <a:pt x="79596" y="7397239"/>
                </a:lnTo>
                <a:lnTo>
                  <a:pt x="79770" y="7548861"/>
                </a:lnTo>
                <a:lnTo>
                  <a:pt x="80469" y="7646515"/>
                </a:lnTo>
                <a:lnTo>
                  <a:pt x="81737" y="7741029"/>
                </a:lnTo>
                <a:lnTo>
                  <a:pt x="82975" y="7794824"/>
                </a:lnTo>
                <a:lnTo>
                  <a:pt x="84865" y="7848584"/>
                </a:lnTo>
                <a:lnTo>
                  <a:pt x="87420" y="7902267"/>
                </a:lnTo>
                <a:lnTo>
                  <a:pt x="90655" y="7955831"/>
                </a:lnTo>
                <a:lnTo>
                  <a:pt x="94585" y="8009233"/>
                </a:lnTo>
                <a:lnTo>
                  <a:pt x="99223" y="8062430"/>
                </a:lnTo>
                <a:lnTo>
                  <a:pt x="104585" y="8115381"/>
                </a:lnTo>
                <a:lnTo>
                  <a:pt x="110684" y="8168042"/>
                </a:lnTo>
                <a:lnTo>
                  <a:pt x="117535" y="8220371"/>
                </a:lnTo>
                <a:lnTo>
                  <a:pt x="125152" y="8272327"/>
                </a:lnTo>
                <a:lnTo>
                  <a:pt x="133549" y="8323865"/>
                </a:lnTo>
                <a:lnTo>
                  <a:pt x="142741" y="8374945"/>
                </a:lnTo>
                <a:lnTo>
                  <a:pt x="152743" y="8425523"/>
                </a:lnTo>
                <a:lnTo>
                  <a:pt x="163568" y="8475557"/>
                </a:lnTo>
                <a:lnTo>
                  <a:pt x="175231" y="8525005"/>
                </a:lnTo>
                <a:lnTo>
                  <a:pt x="187747" y="8573824"/>
                </a:lnTo>
                <a:lnTo>
                  <a:pt x="201128" y="8621972"/>
                </a:lnTo>
                <a:lnTo>
                  <a:pt x="215391" y="8669406"/>
                </a:lnTo>
                <a:lnTo>
                  <a:pt x="230549" y="8716083"/>
                </a:lnTo>
                <a:lnTo>
                  <a:pt x="246617" y="8761963"/>
                </a:lnTo>
                <a:lnTo>
                  <a:pt x="263609" y="8807001"/>
                </a:lnTo>
                <a:lnTo>
                  <a:pt x="281539" y="8851156"/>
                </a:lnTo>
                <a:lnTo>
                  <a:pt x="300422" y="8894385"/>
                </a:lnTo>
                <a:lnTo>
                  <a:pt x="320272" y="8936645"/>
                </a:lnTo>
                <a:lnTo>
                  <a:pt x="341103" y="8977895"/>
                </a:lnTo>
                <a:lnTo>
                  <a:pt x="362930" y="9018091"/>
                </a:lnTo>
                <a:lnTo>
                  <a:pt x="385767" y="9057192"/>
                </a:lnTo>
                <a:lnTo>
                  <a:pt x="409629" y="9095155"/>
                </a:lnTo>
                <a:lnTo>
                  <a:pt x="434529" y="9131937"/>
                </a:lnTo>
                <a:lnTo>
                  <a:pt x="460483" y="9167496"/>
                </a:lnTo>
                <a:lnTo>
                  <a:pt x="487504" y="9201790"/>
                </a:lnTo>
                <a:lnTo>
                  <a:pt x="515606" y="9234776"/>
                </a:lnTo>
                <a:lnTo>
                  <a:pt x="544805" y="9266411"/>
                </a:lnTo>
                <a:lnTo>
                  <a:pt x="575115" y="9296654"/>
                </a:lnTo>
                <a:lnTo>
                  <a:pt x="606549" y="9325461"/>
                </a:lnTo>
                <a:lnTo>
                  <a:pt x="639123" y="9352791"/>
                </a:lnTo>
                <a:lnTo>
                  <a:pt x="672850" y="9378601"/>
                </a:lnTo>
                <a:lnTo>
                  <a:pt x="707745" y="9402848"/>
                </a:lnTo>
                <a:lnTo>
                  <a:pt x="743823" y="9425491"/>
                </a:lnTo>
                <a:lnTo>
                  <a:pt x="781097" y="9446485"/>
                </a:lnTo>
                <a:lnTo>
                  <a:pt x="819582" y="9465791"/>
                </a:lnTo>
                <a:lnTo>
                  <a:pt x="873657" y="9488586"/>
                </a:lnTo>
                <a:lnTo>
                  <a:pt x="933898" y="9509027"/>
                </a:lnTo>
                <a:lnTo>
                  <a:pt x="999984" y="9527225"/>
                </a:lnTo>
                <a:lnTo>
                  <a:pt x="1071594" y="9543289"/>
                </a:lnTo>
                <a:lnTo>
                  <a:pt x="1109369" y="9550556"/>
                </a:lnTo>
                <a:lnTo>
                  <a:pt x="1148405" y="9557331"/>
                </a:lnTo>
                <a:lnTo>
                  <a:pt x="1188661" y="9563629"/>
                </a:lnTo>
                <a:lnTo>
                  <a:pt x="1230096" y="9569462"/>
                </a:lnTo>
                <a:lnTo>
                  <a:pt x="1272671" y="9574844"/>
                </a:lnTo>
                <a:lnTo>
                  <a:pt x="1316346" y="9579790"/>
                </a:lnTo>
                <a:lnTo>
                  <a:pt x="1361080" y="9584314"/>
                </a:lnTo>
                <a:lnTo>
                  <a:pt x="1406833" y="9588428"/>
                </a:lnTo>
                <a:lnTo>
                  <a:pt x="1453564" y="9592147"/>
                </a:lnTo>
                <a:lnTo>
                  <a:pt x="1501234" y="9595485"/>
                </a:lnTo>
                <a:lnTo>
                  <a:pt x="1549803" y="9598455"/>
                </a:lnTo>
                <a:lnTo>
                  <a:pt x="1599230" y="9601072"/>
                </a:lnTo>
                <a:lnTo>
                  <a:pt x="1649475" y="9603349"/>
                </a:lnTo>
                <a:lnTo>
                  <a:pt x="1700498" y="9605300"/>
                </a:lnTo>
                <a:lnTo>
                  <a:pt x="1752259" y="9606938"/>
                </a:lnTo>
                <a:lnTo>
                  <a:pt x="1804717" y="9608278"/>
                </a:lnTo>
                <a:lnTo>
                  <a:pt x="1857832" y="9609334"/>
                </a:lnTo>
                <a:lnTo>
                  <a:pt x="1911564" y="9610118"/>
                </a:lnTo>
                <a:lnTo>
                  <a:pt x="2020719" y="9610930"/>
                </a:lnTo>
                <a:lnTo>
                  <a:pt x="2131860" y="9610825"/>
                </a:lnTo>
                <a:lnTo>
                  <a:pt x="2244666" y="9609912"/>
                </a:lnTo>
                <a:lnTo>
                  <a:pt x="2358814" y="9608303"/>
                </a:lnTo>
                <a:lnTo>
                  <a:pt x="2531850" y="9604826"/>
                </a:lnTo>
                <a:lnTo>
                  <a:pt x="2706098" y="9600402"/>
                </a:lnTo>
                <a:lnTo>
                  <a:pt x="3225264" y="9585188"/>
                </a:lnTo>
                <a:lnTo>
                  <a:pt x="3448707" y="9579405"/>
                </a:lnTo>
                <a:lnTo>
                  <a:pt x="3611092" y="9576237"/>
                </a:lnTo>
                <a:lnTo>
                  <a:pt x="3716269" y="9574889"/>
                </a:lnTo>
                <a:lnTo>
                  <a:pt x="3818610" y="9574281"/>
                </a:lnTo>
                <a:lnTo>
                  <a:pt x="3917790" y="9574523"/>
                </a:lnTo>
                <a:lnTo>
                  <a:pt x="4027572" y="9575751"/>
                </a:lnTo>
                <a:lnTo>
                  <a:pt x="4271914" y="9578070"/>
                </a:lnTo>
                <a:lnTo>
                  <a:pt x="4392721" y="9578513"/>
                </a:lnTo>
                <a:lnTo>
                  <a:pt x="4512292" y="9578250"/>
                </a:lnTo>
                <a:lnTo>
                  <a:pt x="4630384" y="9577110"/>
                </a:lnTo>
                <a:lnTo>
                  <a:pt x="4688799" y="9576158"/>
                </a:lnTo>
                <a:lnTo>
                  <a:pt x="4746753" y="9574923"/>
                </a:lnTo>
                <a:lnTo>
                  <a:pt x="4804215" y="9573383"/>
                </a:lnTo>
                <a:lnTo>
                  <a:pt x="4861155" y="9571517"/>
                </a:lnTo>
                <a:lnTo>
                  <a:pt x="4917542" y="9569304"/>
                </a:lnTo>
                <a:lnTo>
                  <a:pt x="4973346" y="9566722"/>
                </a:lnTo>
                <a:lnTo>
                  <a:pt x="5028536" y="9563749"/>
                </a:lnTo>
                <a:lnTo>
                  <a:pt x="5083082" y="9560366"/>
                </a:lnTo>
                <a:lnTo>
                  <a:pt x="5136953" y="9556549"/>
                </a:lnTo>
                <a:lnTo>
                  <a:pt x="5190119" y="9552278"/>
                </a:lnTo>
                <a:lnTo>
                  <a:pt x="5242549" y="9547531"/>
                </a:lnTo>
                <a:lnTo>
                  <a:pt x="5294213" y="9542288"/>
                </a:lnTo>
                <a:lnTo>
                  <a:pt x="5345081" y="9536526"/>
                </a:lnTo>
                <a:lnTo>
                  <a:pt x="5395121" y="9530224"/>
                </a:lnTo>
                <a:lnTo>
                  <a:pt x="5444303" y="9523361"/>
                </a:lnTo>
                <a:lnTo>
                  <a:pt x="5492597" y="9515915"/>
                </a:lnTo>
                <a:lnTo>
                  <a:pt x="5539973" y="9507866"/>
                </a:lnTo>
                <a:lnTo>
                  <a:pt x="5586400" y="9499192"/>
                </a:lnTo>
                <a:lnTo>
                  <a:pt x="5631846" y="9489870"/>
                </a:lnTo>
                <a:lnTo>
                  <a:pt x="5676283" y="9479881"/>
                </a:lnTo>
                <a:lnTo>
                  <a:pt x="5719679" y="9469203"/>
                </a:lnTo>
                <a:lnTo>
                  <a:pt x="5762004" y="9457814"/>
                </a:lnTo>
                <a:lnTo>
                  <a:pt x="5803227" y="9445692"/>
                </a:lnTo>
                <a:lnTo>
                  <a:pt x="5843318" y="9432817"/>
                </a:lnTo>
                <a:lnTo>
                  <a:pt x="5882247" y="9419168"/>
                </a:lnTo>
                <a:lnTo>
                  <a:pt x="5919982" y="9404722"/>
                </a:lnTo>
                <a:lnTo>
                  <a:pt x="5956494" y="9389458"/>
                </a:lnTo>
                <a:lnTo>
                  <a:pt x="5991751" y="9373356"/>
                </a:lnTo>
                <a:lnTo>
                  <a:pt x="6058382" y="9338549"/>
                </a:lnTo>
                <a:lnTo>
                  <a:pt x="6119631" y="9300129"/>
                </a:lnTo>
                <a:lnTo>
                  <a:pt x="6175254" y="9257926"/>
                </a:lnTo>
                <a:lnTo>
                  <a:pt x="6225006" y="9211768"/>
                </a:lnTo>
                <a:lnTo>
                  <a:pt x="6268644" y="9161486"/>
                </a:lnTo>
                <a:lnTo>
                  <a:pt x="6304301" y="9109925"/>
                </a:lnTo>
                <a:lnTo>
                  <a:pt x="6336485" y="9052343"/>
                </a:lnTo>
                <a:lnTo>
                  <a:pt x="6365346" y="8989045"/>
                </a:lnTo>
                <a:lnTo>
                  <a:pt x="6391034" y="8920341"/>
                </a:lnTo>
                <a:lnTo>
                  <a:pt x="6402736" y="8884057"/>
                </a:lnTo>
                <a:lnTo>
                  <a:pt x="6413701" y="8846536"/>
                </a:lnTo>
                <a:lnTo>
                  <a:pt x="6423947" y="8807817"/>
                </a:lnTo>
                <a:lnTo>
                  <a:pt x="6433495" y="8767938"/>
                </a:lnTo>
                <a:lnTo>
                  <a:pt x="6442363" y="8726938"/>
                </a:lnTo>
                <a:lnTo>
                  <a:pt x="6450568" y="8684854"/>
                </a:lnTo>
                <a:lnTo>
                  <a:pt x="6458132" y="8641726"/>
                </a:lnTo>
                <a:lnTo>
                  <a:pt x="6465071" y="8597592"/>
                </a:lnTo>
                <a:lnTo>
                  <a:pt x="6471405" y="8552490"/>
                </a:lnTo>
                <a:lnTo>
                  <a:pt x="6477153" y="8506459"/>
                </a:lnTo>
                <a:lnTo>
                  <a:pt x="6482334" y="8459536"/>
                </a:lnTo>
                <a:lnTo>
                  <a:pt x="6486966" y="8411761"/>
                </a:lnTo>
                <a:lnTo>
                  <a:pt x="6491068" y="8363172"/>
                </a:lnTo>
                <a:lnTo>
                  <a:pt x="6494659" y="8313807"/>
                </a:lnTo>
                <a:lnTo>
                  <a:pt x="6497758" y="8263704"/>
                </a:lnTo>
                <a:lnTo>
                  <a:pt x="6500383" y="8212903"/>
                </a:lnTo>
                <a:lnTo>
                  <a:pt x="6502554" y="8161440"/>
                </a:lnTo>
                <a:lnTo>
                  <a:pt x="6504289" y="8109356"/>
                </a:lnTo>
                <a:lnTo>
                  <a:pt x="6505607" y="8056688"/>
                </a:lnTo>
                <a:lnTo>
                  <a:pt x="6506526" y="8003474"/>
                </a:lnTo>
                <a:lnTo>
                  <a:pt x="6507067" y="7949753"/>
                </a:lnTo>
                <a:lnTo>
                  <a:pt x="6507246" y="7895564"/>
                </a:lnTo>
                <a:lnTo>
                  <a:pt x="6507084" y="7840945"/>
                </a:lnTo>
                <a:lnTo>
                  <a:pt x="6506599" y="7785933"/>
                </a:lnTo>
                <a:lnTo>
                  <a:pt x="6505810" y="7730569"/>
                </a:lnTo>
                <a:lnTo>
                  <a:pt x="6504736" y="7674889"/>
                </a:lnTo>
                <a:lnTo>
                  <a:pt x="6503395" y="7618933"/>
                </a:lnTo>
                <a:lnTo>
                  <a:pt x="6499988" y="7506344"/>
                </a:lnTo>
                <a:lnTo>
                  <a:pt x="6495741" y="7393110"/>
                </a:lnTo>
                <a:lnTo>
                  <a:pt x="6490804" y="7279537"/>
                </a:lnTo>
                <a:lnTo>
                  <a:pt x="6482434" y="7109216"/>
                </a:lnTo>
                <a:lnTo>
                  <a:pt x="6453061" y="6566861"/>
                </a:lnTo>
                <a:lnTo>
                  <a:pt x="6451249" y="6524844"/>
                </a:lnTo>
                <a:lnTo>
                  <a:pt x="6449675" y="6482171"/>
                </a:lnTo>
                <a:lnTo>
                  <a:pt x="6447219" y="6394926"/>
                </a:lnTo>
                <a:lnTo>
                  <a:pt x="6445644" y="6305272"/>
                </a:lnTo>
                <a:lnTo>
                  <a:pt x="6444903" y="6213356"/>
                </a:lnTo>
                <a:lnTo>
                  <a:pt x="6444946" y="6119323"/>
                </a:lnTo>
                <a:lnTo>
                  <a:pt x="6445725" y="6023320"/>
                </a:lnTo>
                <a:lnTo>
                  <a:pt x="6447192" y="5925493"/>
                </a:lnTo>
                <a:lnTo>
                  <a:pt x="6449298" y="5825988"/>
                </a:lnTo>
                <a:lnTo>
                  <a:pt x="6451996" y="5724951"/>
                </a:lnTo>
                <a:lnTo>
                  <a:pt x="6457045" y="5570844"/>
                </a:lnTo>
                <a:lnTo>
                  <a:pt x="6463152" y="5414113"/>
                </a:lnTo>
                <a:lnTo>
                  <a:pt x="6470154" y="5255251"/>
                </a:lnTo>
                <a:lnTo>
                  <a:pt x="6483368" y="4987088"/>
                </a:lnTo>
                <a:lnTo>
                  <a:pt x="6536082" y="4019362"/>
                </a:lnTo>
                <a:lnTo>
                  <a:pt x="6548908" y="3759708"/>
                </a:lnTo>
                <a:lnTo>
                  <a:pt x="6557620" y="3557812"/>
                </a:lnTo>
                <a:lnTo>
                  <a:pt x="6562998" y="3410557"/>
                </a:lnTo>
                <a:lnTo>
                  <a:pt x="6567202" y="3267422"/>
                </a:lnTo>
                <a:lnTo>
                  <a:pt x="6569272" y="3174531"/>
                </a:lnTo>
                <a:lnTo>
                  <a:pt x="6571450" y="3028853"/>
                </a:lnTo>
                <a:lnTo>
                  <a:pt x="6573359" y="2918937"/>
                </a:lnTo>
                <a:lnTo>
                  <a:pt x="6581622" y="2536420"/>
                </a:lnTo>
                <a:lnTo>
                  <a:pt x="6584372" y="2374463"/>
                </a:lnTo>
                <a:lnTo>
                  <a:pt x="6585425" y="2267464"/>
                </a:lnTo>
                <a:lnTo>
                  <a:pt x="6585615" y="2161388"/>
                </a:lnTo>
                <a:lnTo>
                  <a:pt x="6585322" y="2108735"/>
                </a:lnTo>
                <a:lnTo>
                  <a:pt x="6584735" y="2056360"/>
                </a:lnTo>
                <a:lnTo>
                  <a:pt x="6583829" y="2004279"/>
                </a:lnTo>
                <a:lnTo>
                  <a:pt x="6582578" y="1952506"/>
                </a:lnTo>
                <a:lnTo>
                  <a:pt x="6580957" y="1901058"/>
                </a:lnTo>
                <a:lnTo>
                  <a:pt x="6578940" y="1849950"/>
                </a:lnTo>
                <a:lnTo>
                  <a:pt x="6576500" y="1799197"/>
                </a:lnTo>
                <a:lnTo>
                  <a:pt x="6573612" y="1748816"/>
                </a:lnTo>
                <a:lnTo>
                  <a:pt x="6570251" y="1698822"/>
                </a:lnTo>
                <a:lnTo>
                  <a:pt x="6566391" y="1649231"/>
                </a:lnTo>
                <a:lnTo>
                  <a:pt x="6562005" y="1600058"/>
                </a:lnTo>
                <a:lnTo>
                  <a:pt x="6557068" y="1551319"/>
                </a:lnTo>
                <a:lnTo>
                  <a:pt x="6551555" y="1503029"/>
                </a:lnTo>
                <a:lnTo>
                  <a:pt x="6545439" y="1455204"/>
                </a:lnTo>
                <a:lnTo>
                  <a:pt x="6538695" y="1407860"/>
                </a:lnTo>
                <a:lnTo>
                  <a:pt x="6531297" y="1361012"/>
                </a:lnTo>
                <a:lnTo>
                  <a:pt x="6523219" y="1314676"/>
                </a:lnTo>
                <a:lnTo>
                  <a:pt x="6514435" y="1268868"/>
                </a:lnTo>
                <a:lnTo>
                  <a:pt x="6504921" y="1223603"/>
                </a:lnTo>
                <a:lnTo>
                  <a:pt x="6494649" y="1178897"/>
                </a:lnTo>
                <a:lnTo>
                  <a:pt x="6483594" y="1134765"/>
                </a:lnTo>
                <a:lnTo>
                  <a:pt x="6471731" y="1091223"/>
                </a:lnTo>
                <a:lnTo>
                  <a:pt x="6459034" y="1048286"/>
                </a:lnTo>
                <a:lnTo>
                  <a:pt x="6445476" y="1005971"/>
                </a:lnTo>
                <a:lnTo>
                  <a:pt x="6431032" y="964293"/>
                </a:lnTo>
                <a:lnTo>
                  <a:pt x="6415677" y="923267"/>
                </a:lnTo>
                <a:lnTo>
                  <a:pt x="6399385" y="882909"/>
                </a:lnTo>
                <a:lnTo>
                  <a:pt x="6382129" y="843235"/>
                </a:lnTo>
                <a:lnTo>
                  <a:pt x="6363884" y="804260"/>
                </a:lnTo>
                <a:lnTo>
                  <a:pt x="6344625" y="766001"/>
                </a:lnTo>
                <a:lnTo>
                  <a:pt x="6324325" y="728471"/>
                </a:lnTo>
                <a:lnTo>
                  <a:pt x="6302958" y="691688"/>
                </a:lnTo>
                <a:lnTo>
                  <a:pt x="6280500" y="655667"/>
                </a:lnTo>
                <a:lnTo>
                  <a:pt x="6256924" y="620423"/>
                </a:lnTo>
                <a:lnTo>
                  <a:pt x="6232204" y="585972"/>
                </a:lnTo>
                <a:lnTo>
                  <a:pt x="6206316" y="552330"/>
                </a:lnTo>
                <a:lnTo>
                  <a:pt x="6179232" y="519512"/>
                </a:lnTo>
                <a:lnTo>
                  <a:pt x="6150927" y="487534"/>
                </a:lnTo>
                <a:lnTo>
                  <a:pt x="6121375" y="456411"/>
                </a:lnTo>
                <a:lnTo>
                  <a:pt x="6090551" y="426159"/>
                </a:lnTo>
                <a:lnTo>
                  <a:pt x="6057963" y="396606"/>
                </a:lnTo>
                <a:lnTo>
                  <a:pt x="6024280" y="368605"/>
                </a:lnTo>
                <a:lnTo>
                  <a:pt x="5989538" y="342117"/>
                </a:lnTo>
                <a:lnTo>
                  <a:pt x="5953771" y="317102"/>
                </a:lnTo>
                <a:lnTo>
                  <a:pt x="5917012" y="293519"/>
                </a:lnTo>
                <a:lnTo>
                  <a:pt x="5879297" y="271329"/>
                </a:lnTo>
                <a:lnTo>
                  <a:pt x="5840658" y="250490"/>
                </a:lnTo>
                <a:lnTo>
                  <a:pt x="5801132" y="230964"/>
                </a:lnTo>
                <a:lnTo>
                  <a:pt x="5760750" y="212710"/>
                </a:lnTo>
                <a:lnTo>
                  <a:pt x="5719549" y="195688"/>
                </a:lnTo>
                <a:lnTo>
                  <a:pt x="5677562" y="179858"/>
                </a:lnTo>
                <a:lnTo>
                  <a:pt x="5634823" y="165179"/>
                </a:lnTo>
                <a:lnTo>
                  <a:pt x="5591366" y="151611"/>
                </a:lnTo>
                <a:lnTo>
                  <a:pt x="5547227" y="139116"/>
                </a:lnTo>
                <a:lnTo>
                  <a:pt x="5502438" y="127651"/>
                </a:lnTo>
                <a:lnTo>
                  <a:pt x="5457034" y="117177"/>
                </a:lnTo>
                <a:lnTo>
                  <a:pt x="5411049" y="107655"/>
                </a:lnTo>
                <a:lnTo>
                  <a:pt x="5364518" y="99044"/>
                </a:lnTo>
                <a:lnTo>
                  <a:pt x="5317474" y="91303"/>
                </a:lnTo>
                <a:lnTo>
                  <a:pt x="5269952" y="84393"/>
                </a:lnTo>
                <a:lnTo>
                  <a:pt x="5221986" y="78273"/>
                </a:lnTo>
                <a:lnTo>
                  <a:pt x="5173611" y="72904"/>
                </a:lnTo>
                <a:lnTo>
                  <a:pt x="5124860" y="68246"/>
                </a:lnTo>
                <a:lnTo>
                  <a:pt x="5075767" y="64257"/>
                </a:lnTo>
                <a:lnTo>
                  <a:pt x="5026368" y="60899"/>
                </a:lnTo>
                <a:lnTo>
                  <a:pt x="4976695" y="58131"/>
                </a:lnTo>
                <a:lnTo>
                  <a:pt x="4926784" y="55912"/>
                </a:lnTo>
                <a:lnTo>
                  <a:pt x="4876668" y="54203"/>
                </a:lnTo>
                <a:lnTo>
                  <a:pt x="4826382" y="52964"/>
                </a:lnTo>
                <a:lnTo>
                  <a:pt x="4775959" y="52154"/>
                </a:lnTo>
                <a:lnTo>
                  <a:pt x="4725435" y="51734"/>
                </a:lnTo>
                <a:lnTo>
                  <a:pt x="4674843" y="51663"/>
                </a:lnTo>
                <a:lnTo>
                  <a:pt x="4624217" y="51901"/>
                </a:lnTo>
                <a:lnTo>
                  <a:pt x="4523002" y="53143"/>
                </a:lnTo>
                <a:lnTo>
                  <a:pt x="4422062" y="55141"/>
                </a:lnTo>
                <a:lnTo>
                  <a:pt x="4123637" y="62456"/>
                </a:lnTo>
                <a:lnTo>
                  <a:pt x="4026538" y="64264"/>
                </a:lnTo>
                <a:lnTo>
                  <a:pt x="3931082" y="65223"/>
                </a:lnTo>
                <a:lnTo>
                  <a:pt x="3884057" y="65284"/>
                </a:lnTo>
                <a:lnTo>
                  <a:pt x="3837545" y="65011"/>
                </a:lnTo>
                <a:lnTo>
                  <a:pt x="3791581" y="64366"/>
                </a:lnTo>
                <a:lnTo>
                  <a:pt x="3746199" y="63308"/>
                </a:lnTo>
                <a:lnTo>
                  <a:pt x="3701433" y="61797"/>
                </a:lnTo>
                <a:lnTo>
                  <a:pt x="3657318" y="59792"/>
                </a:lnTo>
                <a:lnTo>
                  <a:pt x="3613887" y="57254"/>
                </a:lnTo>
                <a:lnTo>
                  <a:pt x="3571175" y="54142"/>
                </a:lnTo>
                <a:lnTo>
                  <a:pt x="3529215" y="50417"/>
                </a:lnTo>
                <a:lnTo>
                  <a:pt x="3487717" y="46477"/>
                </a:lnTo>
                <a:lnTo>
                  <a:pt x="3400949" y="38844"/>
                </a:lnTo>
                <a:lnTo>
                  <a:pt x="3309521" y="31619"/>
                </a:lnTo>
                <a:lnTo>
                  <a:pt x="3213876" y="24899"/>
                </a:lnTo>
                <a:lnTo>
                  <a:pt x="3114456" y="18778"/>
                </a:lnTo>
                <a:lnTo>
                  <a:pt x="3011706" y="13352"/>
                </a:lnTo>
                <a:lnTo>
                  <a:pt x="2906066" y="8718"/>
                </a:lnTo>
                <a:lnTo>
                  <a:pt x="2797982" y="4970"/>
                </a:lnTo>
                <a:lnTo>
                  <a:pt x="2743160" y="3458"/>
                </a:lnTo>
                <a:lnTo>
                  <a:pt x="2687894" y="2203"/>
                </a:lnTo>
                <a:lnTo>
                  <a:pt x="2632238" y="1218"/>
                </a:lnTo>
                <a:lnTo>
                  <a:pt x="2576247" y="515"/>
                </a:lnTo>
                <a:lnTo>
                  <a:pt x="2519976" y="1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DF1337B-8212-6DC7-340E-C41B9A3F1A2A}"/>
              </a:ext>
            </a:extLst>
          </p:cNvPr>
          <p:cNvSpPr txBox="1">
            <a:spLocks/>
          </p:cNvSpPr>
          <p:nvPr/>
        </p:nvSpPr>
        <p:spPr>
          <a:xfrm>
            <a:off x="523223" y="2150188"/>
            <a:ext cx="6446556" cy="9387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ja-JP" altLang="en-US" sz="6000" spc="-20" dirty="0">
                <a:solidFill>
                  <a:srgbClr val="786044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大阪文化国際学校</a:t>
            </a:r>
            <a:endParaRPr lang="en-US" sz="6000" spc="-20" dirty="0">
              <a:solidFill>
                <a:srgbClr val="786044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A7090B09-BE1E-0219-69C6-9824CE54DD7C}"/>
              </a:ext>
            </a:extLst>
          </p:cNvPr>
          <p:cNvSpPr/>
          <p:nvPr/>
        </p:nvSpPr>
        <p:spPr>
          <a:xfrm>
            <a:off x="1727201" y="1040179"/>
            <a:ext cx="4038600" cy="864235"/>
          </a:xfrm>
          <a:custGeom>
            <a:avLst/>
            <a:gdLst/>
            <a:ahLst/>
            <a:cxnLst/>
            <a:rect l="l" t="t" r="r" b="b"/>
            <a:pathLst>
              <a:path w="3312160" h="864235">
                <a:moveTo>
                  <a:pt x="3311995" y="432003"/>
                </a:moveTo>
                <a:lnTo>
                  <a:pt x="3309455" y="384937"/>
                </a:lnTo>
                <a:lnTo>
                  <a:pt x="3302025" y="339331"/>
                </a:lnTo>
                <a:lnTo>
                  <a:pt x="3289973" y="295465"/>
                </a:lnTo>
                <a:lnTo>
                  <a:pt x="3273539" y="253593"/>
                </a:lnTo>
                <a:lnTo>
                  <a:pt x="3253016" y="213969"/>
                </a:lnTo>
                <a:lnTo>
                  <a:pt x="3228644" y="176872"/>
                </a:lnTo>
                <a:lnTo>
                  <a:pt x="3200704" y="142570"/>
                </a:lnTo>
                <a:lnTo>
                  <a:pt x="3169437" y="111302"/>
                </a:lnTo>
                <a:lnTo>
                  <a:pt x="3135134" y="83362"/>
                </a:lnTo>
                <a:lnTo>
                  <a:pt x="3098038" y="58991"/>
                </a:lnTo>
                <a:lnTo>
                  <a:pt x="3058414" y="38455"/>
                </a:lnTo>
                <a:lnTo>
                  <a:pt x="3016542" y="22034"/>
                </a:lnTo>
                <a:lnTo>
                  <a:pt x="2972663" y="9969"/>
                </a:lnTo>
                <a:lnTo>
                  <a:pt x="2927070" y="2540"/>
                </a:lnTo>
                <a:lnTo>
                  <a:pt x="2879991" y="0"/>
                </a:lnTo>
                <a:lnTo>
                  <a:pt x="2832925" y="2540"/>
                </a:lnTo>
                <a:lnTo>
                  <a:pt x="2787319" y="9969"/>
                </a:lnTo>
                <a:lnTo>
                  <a:pt x="2743454" y="22034"/>
                </a:lnTo>
                <a:lnTo>
                  <a:pt x="2701569" y="38455"/>
                </a:lnTo>
                <a:lnTo>
                  <a:pt x="2661958" y="58991"/>
                </a:lnTo>
                <a:lnTo>
                  <a:pt x="2624861" y="83362"/>
                </a:lnTo>
                <a:lnTo>
                  <a:pt x="2590558" y="111302"/>
                </a:lnTo>
                <a:lnTo>
                  <a:pt x="2573998" y="127863"/>
                </a:lnTo>
                <a:lnTo>
                  <a:pt x="2557437" y="111302"/>
                </a:lnTo>
                <a:lnTo>
                  <a:pt x="2523134" y="83362"/>
                </a:lnTo>
                <a:lnTo>
                  <a:pt x="2486037" y="58991"/>
                </a:lnTo>
                <a:lnTo>
                  <a:pt x="2446413" y="38455"/>
                </a:lnTo>
                <a:lnTo>
                  <a:pt x="2404541" y="22034"/>
                </a:lnTo>
                <a:lnTo>
                  <a:pt x="2360663" y="9969"/>
                </a:lnTo>
                <a:lnTo>
                  <a:pt x="2315070" y="2540"/>
                </a:lnTo>
                <a:lnTo>
                  <a:pt x="2267991" y="0"/>
                </a:lnTo>
                <a:lnTo>
                  <a:pt x="2220925" y="2540"/>
                </a:lnTo>
                <a:lnTo>
                  <a:pt x="2175319" y="9969"/>
                </a:lnTo>
                <a:lnTo>
                  <a:pt x="2131453" y="22034"/>
                </a:lnTo>
                <a:lnTo>
                  <a:pt x="2089569" y="38455"/>
                </a:lnTo>
                <a:lnTo>
                  <a:pt x="2049957" y="58991"/>
                </a:lnTo>
                <a:lnTo>
                  <a:pt x="2012861" y="83362"/>
                </a:lnTo>
                <a:lnTo>
                  <a:pt x="1978558" y="111302"/>
                </a:lnTo>
                <a:lnTo>
                  <a:pt x="1961997" y="127863"/>
                </a:lnTo>
                <a:lnTo>
                  <a:pt x="1945436" y="111302"/>
                </a:lnTo>
                <a:lnTo>
                  <a:pt x="1911134" y="83362"/>
                </a:lnTo>
                <a:lnTo>
                  <a:pt x="1874037" y="58991"/>
                </a:lnTo>
                <a:lnTo>
                  <a:pt x="1834413" y="38455"/>
                </a:lnTo>
                <a:lnTo>
                  <a:pt x="1792541" y="22034"/>
                </a:lnTo>
                <a:lnTo>
                  <a:pt x="1748663" y="9969"/>
                </a:lnTo>
                <a:lnTo>
                  <a:pt x="1703070" y="2540"/>
                </a:lnTo>
                <a:lnTo>
                  <a:pt x="1655991" y="0"/>
                </a:lnTo>
                <a:lnTo>
                  <a:pt x="1608924" y="2540"/>
                </a:lnTo>
                <a:lnTo>
                  <a:pt x="1563319" y="9969"/>
                </a:lnTo>
                <a:lnTo>
                  <a:pt x="1519453" y="22034"/>
                </a:lnTo>
                <a:lnTo>
                  <a:pt x="1477568" y="38455"/>
                </a:lnTo>
                <a:lnTo>
                  <a:pt x="1437957" y="58991"/>
                </a:lnTo>
                <a:lnTo>
                  <a:pt x="1400860" y="83362"/>
                </a:lnTo>
                <a:lnTo>
                  <a:pt x="1366558" y="111302"/>
                </a:lnTo>
                <a:lnTo>
                  <a:pt x="1349997" y="127863"/>
                </a:lnTo>
                <a:lnTo>
                  <a:pt x="1333436" y="111302"/>
                </a:lnTo>
                <a:lnTo>
                  <a:pt x="1299133" y="83362"/>
                </a:lnTo>
                <a:lnTo>
                  <a:pt x="1262037" y="58991"/>
                </a:lnTo>
                <a:lnTo>
                  <a:pt x="1222413" y="38455"/>
                </a:lnTo>
                <a:lnTo>
                  <a:pt x="1180541" y="22034"/>
                </a:lnTo>
                <a:lnTo>
                  <a:pt x="1136662" y="9969"/>
                </a:lnTo>
                <a:lnTo>
                  <a:pt x="1091069" y="2540"/>
                </a:lnTo>
                <a:lnTo>
                  <a:pt x="1043990" y="0"/>
                </a:lnTo>
                <a:lnTo>
                  <a:pt x="996924" y="2540"/>
                </a:lnTo>
                <a:lnTo>
                  <a:pt x="951318" y="9969"/>
                </a:lnTo>
                <a:lnTo>
                  <a:pt x="907453" y="22034"/>
                </a:lnTo>
                <a:lnTo>
                  <a:pt x="865568" y="38455"/>
                </a:lnTo>
                <a:lnTo>
                  <a:pt x="825957" y="58991"/>
                </a:lnTo>
                <a:lnTo>
                  <a:pt x="788860" y="83362"/>
                </a:lnTo>
                <a:lnTo>
                  <a:pt x="754557" y="111302"/>
                </a:lnTo>
                <a:lnTo>
                  <a:pt x="737997" y="127863"/>
                </a:lnTo>
                <a:lnTo>
                  <a:pt x="721436" y="111302"/>
                </a:lnTo>
                <a:lnTo>
                  <a:pt x="687133" y="83362"/>
                </a:lnTo>
                <a:lnTo>
                  <a:pt x="650036" y="58991"/>
                </a:lnTo>
                <a:lnTo>
                  <a:pt x="610412" y="38455"/>
                </a:lnTo>
                <a:lnTo>
                  <a:pt x="568540" y="22034"/>
                </a:lnTo>
                <a:lnTo>
                  <a:pt x="524662" y="9969"/>
                </a:lnTo>
                <a:lnTo>
                  <a:pt x="479069" y="2540"/>
                </a:lnTo>
                <a:lnTo>
                  <a:pt x="431990" y="0"/>
                </a:lnTo>
                <a:lnTo>
                  <a:pt x="384924" y="2540"/>
                </a:lnTo>
                <a:lnTo>
                  <a:pt x="339318" y="9969"/>
                </a:lnTo>
                <a:lnTo>
                  <a:pt x="295452" y="22034"/>
                </a:lnTo>
                <a:lnTo>
                  <a:pt x="253568" y="38455"/>
                </a:lnTo>
                <a:lnTo>
                  <a:pt x="213956" y="58991"/>
                </a:lnTo>
                <a:lnTo>
                  <a:pt x="176860" y="83362"/>
                </a:lnTo>
                <a:lnTo>
                  <a:pt x="142557" y="111302"/>
                </a:lnTo>
                <a:lnTo>
                  <a:pt x="111290" y="142570"/>
                </a:lnTo>
                <a:lnTo>
                  <a:pt x="83350" y="176872"/>
                </a:lnTo>
                <a:lnTo>
                  <a:pt x="58978" y="213969"/>
                </a:lnTo>
                <a:lnTo>
                  <a:pt x="38455" y="253593"/>
                </a:lnTo>
                <a:lnTo>
                  <a:pt x="22021" y="295465"/>
                </a:lnTo>
                <a:lnTo>
                  <a:pt x="9969" y="339331"/>
                </a:lnTo>
                <a:lnTo>
                  <a:pt x="2540" y="384937"/>
                </a:lnTo>
                <a:lnTo>
                  <a:pt x="0" y="432003"/>
                </a:lnTo>
                <a:lnTo>
                  <a:pt x="2540" y="479082"/>
                </a:lnTo>
                <a:lnTo>
                  <a:pt x="9969" y="524687"/>
                </a:lnTo>
                <a:lnTo>
                  <a:pt x="22021" y="568553"/>
                </a:lnTo>
                <a:lnTo>
                  <a:pt x="38455" y="610425"/>
                </a:lnTo>
                <a:lnTo>
                  <a:pt x="58978" y="650049"/>
                </a:lnTo>
                <a:lnTo>
                  <a:pt x="83350" y="687146"/>
                </a:lnTo>
                <a:lnTo>
                  <a:pt x="111290" y="721448"/>
                </a:lnTo>
                <a:lnTo>
                  <a:pt x="142557" y="752716"/>
                </a:lnTo>
                <a:lnTo>
                  <a:pt x="176860" y="780656"/>
                </a:lnTo>
                <a:lnTo>
                  <a:pt x="213956" y="805027"/>
                </a:lnTo>
                <a:lnTo>
                  <a:pt x="253568" y="825563"/>
                </a:lnTo>
                <a:lnTo>
                  <a:pt x="295452" y="841984"/>
                </a:lnTo>
                <a:lnTo>
                  <a:pt x="339318" y="854049"/>
                </a:lnTo>
                <a:lnTo>
                  <a:pt x="384924" y="861479"/>
                </a:lnTo>
                <a:lnTo>
                  <a:pt x="431990" y="864006"/>
                </a:lnTo>
                <a:lnTo>
                  <a:pt x="479069" y="861479"/>
                </a:lnTo>
                <a:lnTo>
                  <a:pt x="524662" y="854049"/>
                </a:lnTo>
                <a:lnTo>
                  <a:pt x="568540" y="841984"/>
                </a:lnTo>
                <a:lnTo>
                  <a:pt x="610412" y="825563"/>
                </a:lnTo>
                <a:lnTo>
                  <a:pt x="650036" y="805027"/>
                </a:lnTo>
                <a:lnTo>
                  <a:pt x="687133" y="780656"/>
                </a:lnTo>
                <a:lnTo>
                  <a:pt x="721436" y="752716"/>
                </a:lnTo>
                <a:lnTo>
                  <a:pt x="737997" y="736155"/>
                </a:lnTo>
                <a:lnTo>
                  <a:pt x="754557" y="752716"/>
                </a:lnTo>
                <a:lnTo>
                  <a:pt x="788860" y="780656"/>
                </a:lnTo>
                <a:lnTo>
                  <a:pt x="825957" y="805027"/>
                </a:lnTo>
                <a:lnTo>
                  <a:pt x="865568" y="825563"/>
                </a:lnTo>
                <a:lnTo>
                  <a:pt x="907453" y="841984"/>
                </a:lnTo>
                <a:lnTo>
                  <a:pt x="951318" y="854049"/>
                </a:lnTo>
                <a:lnTo>
                  <a:pt x="996924" y="861479"/>
                </a:lnTo>
                <a:lnTo>
                  <a:pt x="1043990" y="864006"/>
                </a:lnTo>
                <a:lnTo>
                  <a:pt x="1091069" y="861479"/>
                </a:lnTo>
                <a:lnTo>
                  <a:pt x="1136662" y="854049"/>
                </a:lnTo>
                <a:lnTo>
                  <a:pt x="1180541" y="841984"/>
                </a:lnTo>
                <a:lnTo>
                  <a:pt x="1222413" y="825563"/>
                </a:lnTo>
                <a:lnTo>
                  <a:pt x="1262037" y="805027"/>
                </a:lnTo>
                <a:lnTo>
                  <a:pt x="1299133" y="780656"/>
                </a:lnTo>
                <a:lnTo>
                  <a:pt x="1333436" y="752716"/>
                </a:lnTo>
                <a:lnTo>
                  <a:pt x="1349997" y="736155"/>
                </a:lnTo>
                <a:lnTo>
                  <a:pt x="1366558" y="752716"/>
                </a:lnTo>
                <a:lnTo>
                  <a:pt x="1400860" y="780656"/>
                </a:lnTo>
                <a:lnTo>
                  <a:pt x="1437957" y="805027"/>
                </a:lnTo>
                <a:lnTo>
                  <a:pt x="1477568" y="825563"/>
                </a:lnTo>
                <a:lnTo>
                  <a:pt x="1519453" y="841984"/>
                </a:lnTo>
                <a:lnTo>
                  <a:pt x="1563319" y="854049"/>
                </a:lnTo>
                <a:lnTo>
                  <a:pt x="1608924" y="861479"/>
                </a:lnTo>
                <a:lnTo>
                  <a:pt x="1655991" y="864006"/>
                </a:lnTo>
                <a:lnTo>
                  <a:pt x="1703070" y="861479"/>
                </a:lnTo>
                <a:lnTo>
                  <a:pt x="1748663" y="854049"/>
                </a:lnTo>
                <a:lnTo>
                  <a:pt x="1792541" y="841984"/>
                </a:lnTo>
                <a:lnTo>
                  <a:pt x="1834413" y="825563"/>
                </a:lnTo>
                <a:lnTo>
                  <a:pt x="1874037" y="805027"/>
                </a:lnTo>
                <a:lnTo>
                  <a:pt x="1911134" y="780656"/>
                </a:lnTo>
                <a:lnTo>
                  <a:pt x="1945436" y="752716"/>
                </a:lnTo>
                <a:lnTo>
                  <a:pt x="1961997" y="736155"/>
                </a:lnTo>
                <a:lnTo>
                  <a:pt x="1978558" y="752716"/>
                </a:lnTo>
                <a:lnTo>
                  <a:pt x="2012861" y="780656"/>
                </a:lnTo>
                <a:lnTo>
                  <a:pt x="2049957" y="805027"/>
                </a:lnTo>
                <a:lnTo>
                  <a:pt x="2089569" y="825563"/>
                </a:lnTo>
                <a:lnTo>
                  <a:pt x="2131453" y="841984"/>
                </a:lnTo>
                <a:lnTo>
                  <a:pt x="2175319" y="854049"/>
                </a:lnTo>
                <a:lnTo>
                  <a:pt x="2220925" y="861479"/>
                </a:lnTo>
                <a:lnTo>
                  <a:pt x="2267991" y="864006"/>
                </a:lnTo>
                <a:lnTo>
                  <a:pt x="2315070" y="861479"/>
                </a:lnTo>
                <a:lnTo>
                  <a:pt x="2360663" y="854049"/>
                </a:lnTo>
                <a:lnTo>
                  <a:pt x="2404541" y="841984"/>
                </a:lnTo>
                <a:lnTo>
                  <a:pt x="2446413" y="825563"/>
                </a:lnTo>
                <a:lnTo>
                  <a:pt x="2486037" y="805027"/>
                </a:lnTo>
                <a:lnTo>
                  <a:pt x="2523134" y="780656"/>
                </a:lnTo>
                <a:lnTo>
                  <a:pt x="2557437" y="752716"/>
                </a:lnTo>
                <a:lnTo>
                  <a:pt x="2573998" y="736155"/>
                </a:lnTo>
                <a:lnTo>
                  <a:pt x="2590558" y="752716"/>
                </a:lnTo>
                <a:lnTo>
                  <a:pt x="2624861" y="780656"/>
                </a:lnTo>
                <a:lnTo>
                  <a:pt x="2661958" y="805027"/>
                </a:lnTo>
                <a:lnTo>
                  <a:pt x="2701569" y="825563"/>
                </a:lnTo>
                <a:lnTo>
                  <a:pt x="2743454" y="841984"/>
                </a:lnTo>
                <a:lnTo>
                  <a:pt x="2787319" y="854049"/>
                </a:lnTo>
                <a:lnTo>
                  <a:pt x="2832925" y="861479"/>
                </a:lnTo>
                <a:lnTo>
                  <a:pt x="2879991" y="864006"/>
                </a:lnTo>
                <a:lnTo>
                  <a:pt x="2927070" y="861479"/>
                </a:lnTo>
                <a:lnTo>
                  <a:pt x="2972663" y="854049"/>
                </a:lnTo>
                <a:lnTo>
                  <a:pt x="3016542" y="841984"/>
                </a:lnTo>
                <a:lnTo>
                  <a:pt x="3058414" y="825563"/>
                </a:lnTo>
                <a:lnTo>
                  <a:pt x="3098038" y="805027"/>
                </a:lnTo>
                <a:lnTo>
                  <a:pt x="3135134" y="780656"/>
                </a:lnTo>
                <a:lnTo>
                  <a:pt x="3169437" y="752716"/>
                </a:lnTo>
                <a:lnTo>
                  <a:pt x="3200704" y="721448"/>
                </a:lnTo>
                <a:lnTo>
                  <a:pt x="3228644" y="687146"/>
                </a:lnTo>
                <a:lnTo>
                  <a:pt x="3253016" y="650049"/>
                </a:lnTo>
                <a:lnTo>
                  <a:pt x="3273539" y="610425"/>
                </a:lnTo>
                <a:lnTo>
                  <a:pt x="3289973" y="568553"/>
                </a:lnTo>
                <a:lnTo>
                  <a:pt x="3302025" y="524687"/>
                </a:lnTo>
                <a:lnTo>
                  <a:pt x="3309455" y="479082"/>
                </a:lnTo>
                <a:lnTo>
                  <a:pt x="3311995" y="432003"/>
                </a:lnTo>
                <a:close/>
              </a:path>
            </a:pathLst>
          </a:custGeom>
          <a:solidFill>
            <a:srgbClr val="F4858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DB80850F-3C41-5E92-0293-E33F72045E5E}"/>
              </a:ext>
            </a:extLst>
          </p:cNvPr>
          <p:cNvSpPr txBox="1"/>
          <p:nvPr/>
        </p:nvSpPr>
        <p:spPr>
          <a:xfrm>
            <a:off x="2155996" y="1115264"/>
            <a:ext cx="3451623" cy="56874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ja-JP" altLang="en-US" sz="3600" spc="-10" dirty="0">
                <a:solidFill>
                  <a:srgbClr val="FFFFFF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メイリオ"/>
              </a:rPr>
              <a:t>非常勤講師募集</a:t>
            </a:r>
            <a:endParaRPr sz="3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メイリオ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3A56C22B-CFB9-459B-6EB0-5741455E33A4}"/>
              </a:ext>
            </a:extLst>
          </p:cNvPr>
          <p:cNvSpPr/>
          <p:nvPr/>
        </p:nvSpPr>
        <p:spPr>
          <a:xfrm>
            <a:off x="1278002" y="5792867"/>
            <a:ext cx="900430" cy="216535"/>
          </a:xfrm>
          <a:custGeom>
            <a:avLst/>
            <a:gdLst/>
            <a:ahLst/>
            <a:cxnLst/>
            <a:rect l="l" t="t" r="r" b="b"/>
            <a:pathLst>
              <a:path w="900430" h="216535">
                <a:moveTo>
                  <a:pt x="791997" y="0"/>
                </a:moveTo>
                <a:lnTo>
                  <a:pt x="108000" y="0"/>
                </a:lnTo>
                <a:lnTo>
                  <a:pt x="66067" y="8522"/>
                </a:lnTo>
                <a:lnTo>
                  <a:pt x="31726" y="31726"/>
                </a:lnTo>
                <a:lnTo>
                  <a:pt x="8522" y="66067"/>
                </a:lnTo>
                <a:lnTo>
                  <a:pt x="0" y="108000"/>
                </a:lnTo>
                <a:lnTo>
                  <a:pt x="8522" y="149934"/>
                </a:lnTo>
                <a:lnTo>
                  <a:pt x="31726" y="184275"/>
                </a:lnTo>
                <a:lnTo>
                  <a:pt x="66067" y="207479"/>
                </a:lnTo>
                <a:lnTo>
                  <a:pt x="108000" y="216001"/>
                </a:lnTo>
                <a:lnTo>
                  <a:pt x="791997" y="216001"/>
                </a:lnTo>
                <a:lnTo>
                  <a:pt x="833931" y="207479"/>
                </a:lnTo>
                <a:lnTo>
                  <a:pt x="868272" y="184275"/>
                </a:lnTo>
                <a:lnTo>
                  <a:pt x="891475" y="149934"/>
                </a:lnTo>
                <a:lnTo>
                  <a:pt x="899998" y="108000"/>
                </a:lnTo>
                <a:lnTo>
                  <a:pt x="891475" y="66067"/>
                </a:lnTo>
                <a:lnTo>
                  <a:pt x="868272" y="31726"/>
                </a:lnTo>
                <a:lnTo>
                  <a:pt x="833931" y="8522"/>
                </a:lnTo>
                <a:lnTo>
                  <a:pt x="791997" y="0"/>
                </a:lnTo>
                <a:close/>
              </a:path>
            </a:pathLst>
          </a:custGeom>
          <a:solidFill>
            <a:srgbClr val="FAA6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FBAB7341-B289-47D9-9474-F3CCB144ED73}"/>
              </a:ext>
            </a:extLst>
          </p:cNvPr>
          <p:cNvSpPr txBox="1"/>
          <p:nvPr/>
        </p:nvSpPr>
        <p:spPr>
          <a:xfrm>
            <a:off x="1499288" y="5783982"/>
            <a:ext cx="457834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0355" algn="l"/>
              </a:tabLst>
            </a:pPr>
            <a:r>
              <a:rPr sz="1100" spc="-5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場</a:t>
            </a:r>
            <a:r>
              <a:rPr sz="11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	</a:t>
            </a:r>
            <a:r>
              <a:rPr sz="1100" spc="-5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所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133E6119-F227-7345-BB45-B5977D413D98}"/>
              </a:ext>
            </a:extLst>
          </p:cNvPr>
          <p:cNvSpPr/>
          <p:nvPr/>
        </p:nvSpPr>
        <p:spPr>
          <a:xfrm>
            <a:off x="1278002" y="6226620"/>
            <a:ext cx="900430" cy="216535"/>
          </a:xfrm>
          <a:custGeom>
            <a:avLst/>
            <a:gdLst/>
            <a:ahLst/>
            <a:cxnLst/>
            <a:rect l="l" t="t" r="r" b="b"/>
            <a:pathLst>
              <a:path w="900430" h="216535">
                <a:moveTo>
                  <a:pt x="791997" y="0"/>
                </a:moveTo>
                <a:lnTo>
                  <a:pt x="108000" y="0"/>
                </a:lnTo>
                <a:lnTo>
                  <a:pt x="66067" y="8522"/>
                </a:lnTo>
                <a:lnTo>
                  <a:pt x="31726" y="31726"/>
                </a:lnTo>
                <a:lnTo>
                  <a:pt x="8522" y="66067"/>
                </a:lnTo>
                <a:lnTo>
                  <a:pt x="0" y="108000"/>
                </a:lnTo>
                <a:lnTo>
                  <a:pt x="8522" y="149934"/>
                </a:lnTo>
                <a:lnTo>
                  <a:pt x="31726" y="184275"/>
                </a:lnTo>
                <a:lnTo>
                  <a:pt x="66067" y="207479"/>
                </a:lnTo>
                <a:lnTo>
                  <a:pt x="108000" y="216001"/>
                </a:lnTo>
                <a:lnTo>
                  <a:pt x="791997" y="216001"/>
                </a:lnTo>
                <a:lnTo>
                  <a:pt x="833931" y="207479"/>
                </a:lnTo>
                <a:lnTo>
                  <a:pt x="868272" y="184275"/>
                </a:lnTo>
                <a:lnTo>
                  <a:pt x="891475" y="149934"/>
                </a:lnTo>
                <a:lnTo>
                  <a:pt x="899998" y="108000"/>
                </a:lnTo>
                <a:lnTo>
                  <a:pt x="891475" y="66067"/>
                </a:lnTo>
                <a:lnTo>
                  <a:pt x="868272" y="31726"/>
                </a:lnTo>
                <a:lnTo>
                  <a:pt x="833931" y="8522"/>
                </a:lnTo>
                <a:lnTo>
                  <a:pt x="791997" y="0"/>
                </a:lnTo>
                <a:close/>
              </a:path>
            </a:pathLst>
          </a:custGeom>
          <a:solidFill>
            <a:srgbClr val="F697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D1CEB2B2-A272-7203-F618-94F72B08C067}"/>
              </a:ext>
            </a:extLst>
          </p:cNvPr>
          <p:cNvSpPr txBox="1"/>
          <p:nvPr/>
        </p:nvSpPr>
        <p:spPr>
          <a:xfrm>
            <a:off x="1507126" y="6218953"/>
            <a:ext cx="457834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11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登壇者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567C94BD-4F96-78CD-AF38-0B3842E3EF61}"/>
              </a:ext>
            </a:extLst>
          </p:cNvPr>
          <p:cNvSpPr/>
          <p:nvPr/>
        </p:nvSpPr>
        <p:spPr>
          <a:xfrm>
            <a:off x="1262294" y="6784812"/>
            <a:ext cx="900430" cy="216535"/>
          </a:xfrm>
          <a:custGeom>
            <a:avLst/>
            <a:gdLst/>
            <a:ahLst/>
            <a:cxnLst/>
            <a:rect l="l" t="t" r="r" b="b"/>
            <a:pathLst>
              <a:path w="900430" h="216534">
                <a:moveTo>
                  <a:pt x="791997" y="0"/>
                </a:moveTo>
                <a:lnTo>
                  <a:pt x="108000" y="0"/>
                </a:lnTo>
                <a:lnTo>
                  <a:pt x="66067" y="8522"/>
                </a:lnTo>
                <a:lnTo>
                  <a:pt x="31726" y="31726"/>
                </a:lnTo>
                <a:lnTo>
                  <a:pt x="8522" y="66067"/>
                </a:lnTo>
                <a:lnTo>
                  <a:pt x="0" y="108000"/>
                </a:lnTo>
                <a:lnTo>
                  <a:pt x="8522" y="149934"/>
                </a:lnTo>
                <a:lnTo>
                  <a:pt x="31726" y="184275"/>
                </a:lnTo>
                <a:lnTo>
                  <a:pt x="66067" y="207479"/>
                </a:lnTo>
                <a:lnTo>
                  <a:pt x="108000" y="216001"/>
                </a:lnTo>
                <a:lnTo>
                  <a:pt x="791997" y="216001"/>
                </a:lnTo>
                <a:lnTo>
                  <a:pt x="833931" y="207479"/>
                </a:lnTo>
                <a:lnTo>
                  <a:pt x="868272" y="184275"/>
                </a:lnTo>
                <a:lnTo>
                  <a:pt x="891475" y="149934"/>
                </a:lnTo>
                <a:lnTo>
                  <a:pt x="899998" y="108000"/>
                </a:lnTo>
                <a:lnTo>
                  <a:pt x="891475" y="66067"/>
                </a:lnTo>
                <a:lnTo>
                  <a:pt x="868272" y="31726"/>
                </a:lnTo>
                <a:lnTo>
                  <a:pt x="833931" y="8522"/>
                </a:lnTo>
                <a:lnTo>
                  <a:pt x="791997" y="0"/>
                </a:lnTo>
                <a:close/>
              </a:path>
            </a:pathLst>
          </a:custGeom>
          <a:solidFill>
            <a:srgbClr val="FAA6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195C39A1-C9DD-BD02-57A5-3EFA3D1934D3}"/>
              </a:ext>
            </a:extLst>
          </p:cNvPr>
          <p:cNvSpPr txBox="1"/>
          <p:nvPr/>
        </p:nvSpPr>
        <p:spPr>
          <a:xfrm>
            <a:off x="1467296" y="6775980"/>
            <a:ext cx="546263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1100" spc="-5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当日概要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ADE56EB9-DF03-9C55-0D94-4F9BD8656052}"/>
              </a:ext>
            </a:extLst>
          </p:cNvPr>
          <p:cNvSpPr/>
          <p:nvPr/>
        </p:nvSpPr>
        <p:spPr>
          <a:xfrm>
            <a:off x="1262294" y="7675018"/>
            <a:ext cx="900430" cy="216535"/>
          </a:xfrm>
          <a:custGeom>
            <a:avLst/>
            <a:gdLst/>
            <a:ahLst/>
            <a:cxnLst/>
            <a:rect l="l" t="t" r="r" b="b"/>
            <a:pathLst>
              <a:path w="900430" h="216534">
                <a:moveTo>
                  <a:pt x="791997" y="0"/>
                </a:moveTo>
                <a:lnTo>
                  <a:pt x="108000" y="0"/>
                </a:lnTo>
                <a:lnTo>
                  <a:pt x="66067" y="8522"/>
                </a:lnTo>
                <a:lnTo>
                  <a:pt x="31726" y="31726"/>
                </a:lnTo>
                <a:lnTo>
                  <a:pt x="8522" y="66067"/>
                </a:lnTo>
                <a:lnTo>
                  <a:pt x="0" y="108000"/>
                </a:lnTo>
                <a:lnTo>
                  <a:pt x="8522" y="149934"/>
                </a:lnTo>
                <a:lnTo>
                  <a:pt x="31726" y="184275"/>
                </a:lnTo>
                <a:lnTo>
                  <a:pt x="66067" y="207479"/>
                </a:lnTo>
                <a:lnTo>
                  <a:pt x="108000" y="216001"/>
                </a:lnTo>
                <a:lnTo>
                  <a:pt x="791997" y="216001"/>
                </a:lnTo>
                <a:lnTo>
                  <a:pt x="833931" y="207479"/>
                </a:lnTo>
                <a:lnTo>
                  <a:pt x="868272" y="184275"/>
                </a:lnTo>
                <a:lnTo>
                  <a:pt x="891475" y="149934"/>
                </a:lnTo>
                <a:lnTo>
                  <a:pt x="899998" y="108000"/>
                </a:lnTo>
                <a:lnTo>
                  <a:pt x="891475" y="66067"/>
                </a:lnTo>
                <a:lnTo>
                  <a:pt x="868272" y="31726"/>
                </a:lnTo>
                <a:lnTo>
                  <a:pt x="833931" y="8522"/>
                </a:lnTo>
                <a:lnTo>
                  <a:pt x="791997" y="0"/>
                </a:lnTo>
                <a:close/>
              </a:path>
            </a:pathLst>
          </a:custGeom>
          <a:solidFill>
            <a:srgbClr val="F697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6">
            <a:extLst>
              <a:ext uri="{FF2B5EF4-FFF2-40B4-BE49-F238E27FC236}">
                <a16:creationId xmlns:a16="http://schemas.microsoft.com/office/drawing/2014/main" id="{6FB3095D-6BDB-1C52-17EC-79467297011A}"/>
              </a:ext>
            </a:extLst>
          </p:cNvPr>
          <p:cNvSpPr txBox="1"/>
          <p:nvPr/>
        </p:nvSpPr>
        <p:spPr>
          <a:xfrm>
            <a:off x="1420826" y="7675018"/>
            <a:ext cx="601979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11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学校詳細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4A10992A-4201-D865-F8A2-DBA1AE69A572}"/>
              </a:ext>
            </a:extLst>
          </p:cNvPr>
          <p:cNvSpPr txBox="1"/>
          <p:nvPr/>
        </p:nvSpPr>
        <p:spPr>
          <a:xfrm>
            <a:off x="1001171" y="4001025"/>
            <a:ext cx="5748879" cy="841897"/>
          </a:xfrm>
          <a:prstGeom prst="rect">
            <a:avLst/>
          </a:prstGeom>
        </p:spPr>
        <p:txBody>
          <a:bodyPr vert="horz" wrap="square" lIns="0" tIns="4298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30"/>
              </a:spcBef>
            </a:pPr>
            <a:r>
              <a:rPr lang="en-US" altLang="ja-JP" sz="265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5</a:t>
            </a:r>
            <a:r>
              <a:rPr sz="265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月</a:t>
            </a:r>
            <a:r>
              <a:rPr lang="en-US" altLang="ja-JP" sz="265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20</a:t>
            </a:r>
            <a:r>
              <a:rPr sz="265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日</a:t>
            </a:r>
            <a:r>
              <a:rPr lang="en-US" altLang="ja-JP" sz="265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(</a:t>
            </a:r>
            <a:r>
              <a:rPr lang="ja-JP" altLang="en-US" sz="265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土</a:t>
            </a:r>
            <a:r>
              <a:rPr lang="en-US" altLang="ja-JP" sz="26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)</a:t>
            </a:r>
            <a:r>
              <a:rPr lang="en-US" altLang="ja-JP"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13</a:t>
            </a:r>
            <a:r>
              <a:rPr lang="en-US"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 : </a:t>
            </a:r>
            <a:r>
              <a:rPr lang="en-US" altLang="ja-JP"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40</a:t>
            </a:r>
            <a:r>
              <a:rPr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～</a:t>
            </a:r>
            <a:r>
              <a:rPr lang="en-US" altLang="ja-JP"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14</a:t>
            </a:r>
            <a:r>
              <a:rPr lang="en-US"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 : </a:t>
            </a:r>
            <a:r>
              <a:rPr lang="en-US" altLang="ja-JP" sz="1700" spc="-10" dirty="0">
                <a:solidFill>
                  <a:srgbClr val="78604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30</a:t>
            </a:r>
            <a:endParaRPr sz="17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2EC2EA54-E2F5-27B9-433E-098CCA954D9D}"/>
              </a:ext>
            </a:extLst>
          </p:cNvPr>
          <p:cNvSpPr txBox="1"/>
          <p:nvPr/>
        </p:nvSpPr>
        <p:spPr>
          <a:xfrm>
            <a:off x="2292783" y="5788558"/>
            <a:ext cx="2513553" cy="208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altLang="ja-JP" sz="12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KEC</a:t>
            </a:r>
            <a:r>
              <a:rPr lang="ja-JP" altLang="en-US" sz="12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日本語学院　梅田本校</a:t>
            </a:r>
            <a:endParaRPr sz="12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22" name="object 19">
            <a:extLst>
              <a:ext uri="{FF2B5EF4-FFF2-40B4-BE49-F238E27FC236}">
                <a16:creationId xmlns:a16="http://schemas.microsoft.com/office/drawing/2014/main" id="{B58A2B05-E820-7F75-61CC-208CE95A7BA6}"/>
              </a:ext>
            </a:extLst>
          </p:cNvPr>
          <p:cNvSpPr txBox="1"/>
          <p:nvPr/>
        </p:nvSpPr>
        <p:spPr>
          <a:xfrm>
            <a:off x="2255297" y="6220993"/>
            <a:ext cx="3076575" cy="208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大阪文化国際学校　住谷直之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(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専任講師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)</a:t>
            </a:r>
            <a:endParaRPr sz="12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25" name="object 22">
            <a:extLst>
              <a:ext uri="{FF2B5EF4-FFF2-40B4-BE49-F238E27FC236}">
                <a16:creationId xmlns:a16="http://schemas.microsoft.com/office/drawing/2014/main" id="{178BF690-FA27-4B3A-92ED-FBD4211F5D65}"/>
              </a:ext>
            </a:extLst>
          </p:cNvPr>
          <p:cNvSpPr txBox="1"/>
          <p:nvPr/>
        </p:nvSpPr>
        <p:spPr>
          <a:xfrm>
            <a:off x="2233965" y="7645646"/>
            <a:ext cx="3738377" cy="9650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学校法人岡学園　大阪文化国際学校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(OBKG)</a:t>
            </a:r>
          </a:p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〒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530-0035</a:t>
            </a:r>
          </a:p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大阪府大阪市北区同心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2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丁目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11-12</a:t>
            </a:r>
          </a:p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JR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環状線天満駅または堺筋線扇町駅から徒歩約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5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分</a:t>
            </a:r>
            <a:endParaRPr lang="en-US" altLang="ja-JP" sz="12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2DAF4F4A-40DC-CCB3-47B0-F565987D892F}"/>
              </a:ext>
            </a:extLst>
          </p:cNvPr>
          <p:cNvSpPr/>
          <p:nvPr/>
        </p:nvSpPr>
        <p:spPr>
          <a:xfrm>
            <a:off x="1025958" y="5416550"/>
            <a:ext cx="5473700" cy="82550"/>
          </a:xfrm>
          <a:custGeom>
            <a:avLst/>
            <a:gdLst>
              <a:gd name="connsiteX0" fmla="*/ 0 w 5473700"/>
              <a:gd name="connsiteY0" fmla="*/ 50800 h 82550"/>
              <a:gd name="connsiteX1" fmla="*/ 120650 w 5473700"/>
              <a:gd name="connsiteY1" fmla="*/ 57150 h 82550"/>
              <a:gd name="connsiteX2" fmla="*/ 222250 w 5473700"/>
              <a:gd name="connsiteY2" fmla="*/ 44450 h 82550"/>
              <a:gd name="connsiteX3" fmla="*/ 285750 w 5473700"/>
              <a:gd name="connsiteY3" fmla="*/ 31750 h 82550"/>
              <a:gd name="connsiteX4" fmla="*/ 342900 w 5473700"/>
              <a:gd name="connsiteY4" fmla="*/ 6350 h 82550"/>
              <a:gd name="connsiteX5" fmla="*/ 361950 w 5473700"/>
              <a:gd name="connsiteY5" fmla="*/ 0 h 82550"/>
              <a:gd name="connsiteX6" fmla="*/ 488950 w 5473700"/>
              <a:gd name="connsiteY6" fmla="*/ 6350 h 82550"/>
              <a:gd name="connsiteX7" fmla="*/ 508000 w 5473700"/>
              <a:gd name="connsiteY7" fmla="*/ 12700 h 82550"/>
              <a:gd name="connsiteX8" fmla="*/ 603250 w 5473700"/>
              <a:gd name="connsiteY8" fmla="*/ 31750 h 82550"/>
              <a:gd name="connsiteX9" fmla="*/ 723900 w 5473700"/>
              <a:gd name="connsiteY9" fmla="*/ 25400 h 82550"/>
              <a:gd name="connsiteX10" fmla="*/ 762000 w 5473700"/>
              <a:gd name="connsiteY10" fmla="*/ 19050 h 82550"/>
              <a:gd name="connsiteX11" fmla="*/ 812800 w 5473700"/>
              <a:gd name="connsiteY11" fmla="*/ 6350 h 82550"/>
              <a:gd name="connsiteX12" fmla="*/ 901700 w 5473700"/>
              <a:gd name="connsiteY12" fmla="*/ 0 h 82550"/>
              <a:gd name="connsiteX13" fmla="*/ 1041400 w 5473700"/>
              <a:gd name="connsiteY13" fmla="*/ 6350 h 82550"/>
              <a:gd name="connsiteX14" fmla="*/ 1231900 w 5473700"/>
              <a:gd name="connsiteY14" fmla="*/ 31750 h 82550"/>
              <a:gd name="connsiteX15" fmla="*/ 1416050 w 5473700"/>
              <a:gd name="connsiteY15" fmla="*/ 44450 h 82550"/>
              <a:gd name="connsiteX16" fmla="*/ 1619250 w 5473700"/>
              <a:gd name="connsiteY16" fmla="*/ 38100 h 82550"/>
              <a:gd name="connsiteX17" fmla="*/ 1670050 w 5473700"/>
              <a:gd name="connsiteY17" fmla="*/ 31750 h 82550"/>
              <a:gd name="connsiteX18" fmla="*/ 1758950 w 5473700"/>
              <a:gd name="connsiteY18" fmla="*/ 25400 h 82550"/>
              <a:gd name="connsiteX19" fmla="*/ 1873250 w 5473700"/>
              <a:gd name="connsiteY19" fmla="*/ 31750 h 82550"/>
              <a:gd name="connsiteX20" fmla="*/ 2038350 w 5473700"/>
              <a:gd name="connsiteY20" fmla="*/ 57150 h 82550"/>
              <a:gd name="connsiteX21" fmla="*/ 2057400 w 5473700"/>
              <a:gd name="connsiteY21" fmla="*/ 63500 h 82550"/>
              <a:gd name="connsiteX22" fmla="*/ 2082800 w 5473700"/>
              <a:gd name="connsiteY22" fmla="*/ 76200 h 82550"/>
              <a:gd name="connsiteX23" fmla="*/ 2146300 w 5473700"/>
              <a:gd name="connsiteY23" fmla="*/ 82550 h 82550"/>
              <a:gd name="connsiteX24" fmla="*/ 2311400 w 5473700"/>
              <a:gd name="connsiteY24" fmla="*/ 69850 h 82550"/>
              <a:gd name="connsiteX25" fmla="*/ 2425700 w 5473700"/>
              <a:gd name="connsiteY25" fmla="*/ 57150 h 82550"/>
              <a:gd name="connsiteX26" fmla="*/ 2457450 w 5473700"/>
              <a:gd name="connsiteY26" fmla="*/ 50800 h 82550"/>
              <a:gd name="connsiteX27" fmla="*/ 2495550 w 5473700"/>
              <a:gd name="connsiteY27" fmla="*/ 44450 h 82550"/>
              <a:gd name="connsiteX28" fmla="*/ 2533650 w 5473700"/>
              <a:gd name="connsiteY28" fmla="*/ 31750 h 82550"/>
              <a:gd name="connsiteX29" fmla="*/ 2565400 w 5473700"/>
              <a:gd name="connsiteY29" fmla="*/ 25400 h 82550"/>
              <a:gd name="connsiteX30" fmla="*/ 2667000 w 5473700"/>
              <a:gd name="connsiteY30" fmla="*/ 6350 h 82550"/>
              <a:gd name="connsiteX31" fmla="*/ 2857500 w 5473700"/>
              <a:gd name="connsiteY31" fmla="*/ 12700 h 82550"/>
              <a:gd name="connsiteX32" fmla="*/ 2901950 w 5473700"/>
              <a:gd name="connsiteY32" fmla="*/ 31750 h 82550"/>
              <a:gd name="connsiteX33" fmla="*/ 2940050 w 5473700"/>
              <a:gd name="connsiteY33" fmla="*/ 44450 h 82550"/>
              <a:gd name="connsiteX34" fmla="*/ 3073400 w 5473700"/>
              <a:gd name="connsiteY34" fmla="*/ 69850 h 82550"/>
              <a:gd name="connsiteX35" fmla="*/ 3276600 w 5473700"/>
              <a:gd name="connsiteY35" fmla="*/ 57150 h 82550"/>
              <a:gd name="connsiteX36" fmla="*/ 3308350 w 5473700"/>
              <a:gd name="connsiteY36" fmla="*/ 38100 h 82550"/>
              <a:gd name="connsiteX37" fmla="*/ 3365500 w 5473700"/>
              <a:gd name="connsiteY37" fmla="*/ 31750 h 82550"/>
              <a:gd name="connsiteX38" fmla="*/ 3441700 w 5473700"/>
              <a:gd name="connsiteY38" fmla="*/ 19050 h 82550"/>
              <a:gd name="connsiteX39" fmla="*/ 3562350 w 5473700"/>
              <a:gd name="connsiteY39" fmla="*/ 25400 h 82550"/>
              <a:gd name="connsiteX40" fmla="*/ 3657600 w 5473700"/>
              <a:gd name="connsiteY40" fmla="*/ 38100 h 82550"/>
              <a:gd name="connsiteX41" fmla="*/ 4375150 w 5473700"/>
              <a:gd name="connsiteY41" fmla="*/ 44450 h 82550"/>
              <a:gd name="connsiteX42" fmla="*/ 4610100 w 5473700"/>
              <a:gd name="connsiteY42" fmla="*/ 31750 h 82550"/>
              <a:gd name="connsiteX43" fmla="*/ 5168900 w 5473700"/>
              <a:gd name="connsiteY43" fmla="*/ 38100 h 82550"/>
              <a:gd name="connsiteX44" fmla="*/ 5473700 w 5473700"/>
              <a:gd name="connsiteY44" fmla="*/ 6350 h 8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473700" h="82550" extrusionOk="0">
                <a:moveTo>
                  <a:pt x="0" y="50800"/>
                </a:moveTo>
                <a:cubicBezTo>
                  <a:pt x="53252" y="71048"/>
                  <a:pt x="17138" y="68008"/>
                  <a:pt x="120650" y="57150"/>
                </a:cubicBezTo>
                <a:cubicBezTo>
                  <a:pt x="143798" y="55452"/>
                  <a:pt x="193241" y="48907"/>
                  <a:pt x="222250" y="44450"/>
                </a:cubicBezTo>
                <a:cubicBezTo>
                  <a:pt x="243087" y="41110"/>
                  <a:pt x="264139" y="44836"/>
                  <a:pt x="285750" y="31750"/>
                </a:cubicBezTo>
                <a:cubicBezTo>
                  <a:pt x="324742" y="15301"/>
                  <a:pt x="286468" y="40375"/>
                  <a:pt x="342900" y="6350"/>
                </a:cubicBezTo>
                <a:cubicBezTo>
                  <a:pt x="350506" y="3809"/>
                  <a:pt x="356148" y="989"/>
                  <a:pt x="361950" y="0"/>
                </a:cubicBezTo>
                <a:cubicBezTo>
                  <a:pt x="401953" y="1760"/>
                  <a:pt x="444005" y="5237"/>
                  <a:pt x="488950" y="6350"/>
                </a:cubicBezTo>
                <a:cubicBezTo>
                  <a:pt x="495502" y="5825"/>
                  <a:pt x="500509" y="12578"/>
                  <a:pt x="508000" y="12700"/>
                </a:cubicBezTo>
                <a:cubicBezTo>
                  <a:pt x="539608" y="19724"/>
                  <a:pt x="603250" y="31750"/>
                  <a:pt x="603250" y="31750"/>
                </a:cubicBezTo>
                <a:cubicBezTo>
                  <a:pt x="633764" y="28064"/>
                  <a:pt x="685363" y="29926"/>
                  <a:pt x="723900" y="25400"/>
                </a:cubicBezTo>
                <a:cubicBezTo>
                  <a:pt x="737792" y="25949"/>
                  <a:pt x="749655" y="24163"/>
                  <a:pt x="762000" y="19050"/>
                </a:cubicBezTo>
                <a:cubicBezTo>
                  <a:pt x="804259" y="17401"/>
                  <a:pt x="763480" y="15300"/>
                  <a:pt x="812800" y="6350"/>
                </a:cubicBezTo>
                <a:cubicBezTo>
                  <a:pt x="848840" y="-2445"/>
                  <a:pt x="872516" y="4"/>
                  <a:pt x="901700" y="0"/>
                </a:cubicBezTo>
                <a:cubicBezTo>
                  <a:pt x="963079" y="-5121"/>
                  <a:pt x="978344" y="9413"/>
                  <a:pt x="1041400" y="6350"/>
                </a:cubicBezTo>
                <a:cubicBezTo>
                  <a:pt x="1088664" y="5372"/>
                  <a:pt x="1198436" y="37365"/>
                  <a:pt x="1231900" y="31750"/>
                </a:cubicBezTo>
                <a:cubicBezTo>
                  <a:pt x="1336185" y="30824"/>
                  <a:pt x="1282135" y="36046"/>
                  <a:pt x="1416050" y="44450"/>
                </a:cubicBezTo>
                <a:cubicBezTo>
                  <a:pt x="1502944" y="23855"/>
                  <a:pt x="1538861" y="50410"/>
                  <a:pt x="1619250" y="38100"/>
                </a:cubicBezTo>
                <a:cubicBezTo>
                  <a:pt x="1637379" y="36604"/>
                  <a:pt x="1651418" y="35894"/>
                  <a:pt x="1670050" y="31750"/>
                </a:cubicBezTo>
                <a:cubicBezTo>
                  <a:pt x="1694232" y="29348"/>
                  <a:pt x="1729631" y="28139"/>
                  <a:pt x="1758950" y="25400"/>
                </a:cubicBezTo>
                <a:cubicBezTo>
                  <a:pt x="1792564" y="29883"/>
                  <a:pt x="1836036" y="23739"/>
                  <a:pt x="1873250" y="31750"/>
                </a:cubicBezTo>
                <a:cubicBezTo>
                  <a:pt x="1894789" y="33822"/>
                  <a:pt x="2015721" y="55565"/>
                  <a:pt x="2038350" y="57150"/>
                </a:cubicBezTo>
                <a:cubicBezTo>
                  <a:pt x="2044414" y="59974"/>
                  <a:pt x="2050651" y="62062"/>
                  <a:pt x="2057400" y="63500"/>
                </a:cubicBezTo>
                <a:cubicBezTo>
                  <a:pt x="2065637" y="66613"/>
                  <a:pt x="2073738" y="74278"/>
                  <a:pt x="2082800" y="76200"/>
                </a:cubicBezTo>
                <a:cubicBezTo>
                  <a:pt x="2103301" y="74453"/>
                  <a:pt x="2127771" y="82095"/>
                  <a:pt x="2146300" y="82550"/>
                </a:cubicBezTo>
                <a:cubicBezTo>
                  <a:pt x="2353252" y="72595"/>
                  <a:pt x="2189650" y="110913"/>
                  <a:pt x="2311400" y="69850"/>
                </a:cubicBezTo>
                <a:cubicBezTo>
                  <a:pt x="2346698" y="56582"/>
                  <a:pt x="2396567" y="58316"/>
                  <a:pt x="2425700" y="57150"/>
                </a:cubicBezTo>
                <a:cubicBezTo>
                  <a:pt x="2439817" y="51286"/>
                  <a:pt x="2450591" y="53503"/>
                  <a:pt x="2457450" y="50800"/>
                </a:cubicBezTo>
                <a:cubicBezTo>
                  <a:pt x="2473298" y="46596"/>
                  <a:pt x="2482920" y="48812"/>
                  <a:pt x="2495550" y="44450"/>
                </a:cubicBezTo>
                <a:cubicBezTo>
                  <a:pt x="2509073" y="38865"/>
                  <a:pt x="2518460" y="35199"/>
                  <a:pt x="2533650" y="31750"/>
                </a:cubicBezTo>
                <a:cubicBezTo>
                  <a:pt x="2544673" y="29084"/>
                  <a:pt x="2555187" y="27571"/>
                  <a:pt x="2565400" y="25400"/>
                </a:cubicBezTo>
                <a:cubicBezTo>
                  <a:pt x="2643427" y="20137"/>
                  <a:pt x="2600194" y="24460"/>
                  <a:pt x="2667000" y="6350"/>
                </a:cubicBezTo>
                <a:cubicBezTo>
                  <a:pt x="2747810" y="11899"/>
                  <a:pt x="2785694" y="11449"/>
                  <a:pt x="2857500" y="12700"/>
                </a:cubicBezTo>
                <a:cubicBezTo>
                  <a:pt x="2873163" y="13888"/>
                  <a:pt x="2885962" y="26076"/>
                  <a:pt x="2901950" y="31750"/>
                </a:cubicBezTo>
                <a:cubicBezTo>
                  <a:pt x="2916173" y="38371"/>
                  <a:pt x="2926820" y="42658"/>
                  <a:pt x="2940050" y="44450"/>
                </a:cubicBezTo>
                <a:cubicBezTo>
                  <a:pt x="3019486" y="67525"/>
                  <a:pt x="3006526" y="64095"/>
                  <a:pt x="3073400" y="69850"/>
                </a:cubicBezTo>
                <a:cubicBezTo>
                  <a:pt x="3147817" y="72150"/>
                  <a:pt x="3214804" y="85399"/>
                  <a:pt x="3276600" y="57150"/>
                </a:cubicBezTo>
                <a:cubicBezTo>
                  <a:pt x="3291340" y="56553"/>
                  <a:pt x="3293649" y="42014"/>
                  <a:pt x="3308350" y="38100"/>
                </a:cubicBezTo>
                <a:cubicBezTo>
                  <a:pt x="3325495" y="37541"/>
                  <a:pt x="3348210" y="30904"/>
                  <a:pt x="3365500" y="31750"/>
                </a:cubicBezTo>
                <a:cubicBezTo>
                  <a:pt x="3390852" y="27017"/>
                  <a:pt x="3412069" y="23577"/>
                  <a:pt x="3441700" y="19050"/>
                </a:cubicBezTo>
                <a:cubicBezTo>
                  <a:pt x="3489046" y="12702"/>
                  <a:pt x="3521422" y="25502"/>
                  <a:pt x="3562350" y="25400"/>
                </a:cubicBezTo>
                <a:cubicBezTo>
                  <a:pt x="3595089" y="29972"/>
                  <a:pt x="3621562" y="29379"/>
                  <a:pt x="3657600" y="38100"/>
                </a:cubicBezTo>
                <a:cubicBezTo>
                  <a:pt x="3941325" y="35212"/>
                  <a:pt x="4154950" y="-22258"/>
                  <a:pt x="4375150" y="44450"/>
                </a:cubicBezTo>
                <a:cubicBezTo>
                  <a:pt x="4425388" y="36761"/>
                  <a:pt x="4549111" y="27383"/>
                  <a:pt x="4610100" y="31750"/>
                </a:cubicBezTo>
                <a:cubicBezTo>
                  <a:pt x="4808105" y="58914"/>
                  <a:pt x="4975006" y="72089"/>
                  <a:pt x="5168900" y="38100"/>
                </a:cubicBezTo>
                <a:cubicBezTo>
                  <a:pt x="5448917" y="37841"/>
                  <a:pt x="5418462" y="121587"/>
                  <a:pt x="5473700" y="6350"/>
                </a:cubicBezTo>
              </a:path>
            </a:pathLst>
          </a:custGeom>
          <a:noFill/>
          <a:ln w="19050" cap="rnd">
            <a:solidFill>
              <a:srgbClr val="C2AB6F"/>
            </a:solidFill>
            <a:prstDash val="dash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73700"/>
                      <a:gd name="connsiteY0" fmla="*/ 50800 h 82550"/>
                      <a:gd name="connsiteX1" fmla="*/ 120650 w 5473700"/>
                      <a:gd name="connsiteY1" fmla="*/ 57150 h 82550"/>
                      <a:gd name="connsiteX2" fmla="*/ 222250 w 5473700"/>
                      <a:gd name="connsiteY2" fmla="*/ 44450 h 82550"/>
                      <a:gd name="connsiteX3" fmla="*/ 285750 w 5473700"/>
                      <a:gd name="connsiteY3" fmla="*/ 31750 h 82550"/>
                      <a:gd name="connsiteX4" fmla="*/ 342900 w 5473700"/>
                      <a:gd name="connsiteY4" fmla="*/ 6350 h 82550"/>
                      <a:gd name="connsiteX5" fmla="*/ 361950 w 5473700"/>
                      <a:gd name="connsiteY5" fmla="*/ 0 h 82550"/>
                      <a:gd name="connsiteX6" fmla="*/ 488950 w 5473700"/>
                      <a:gd name="connsiteY6" fmla="*/ 6350 h 82550"/>
                      <a:gd name="connsiteX7" fmla="*/ 508000 w 5473700"/>
                      <a:gd name="connsiteY7" fmla="*/ 12700 h 82550"/>
                      <a:gd name="connsiteX8" fmla="*/ 603250 w 5473700"/>
                      <a:gd name="connsiteY8" fmla="*/ 31750 h 82550"/>
                      <a:gd name="connsiteX9" fmla="*/ 723900 w 5473700"/>
                      <a:gd name="connsiteY9" fmla="*/ 25400 h 82550"/>
                      <a:gd name="connsiteX10" fmla="*/ 762000 w 5473700"/>
                      <a:gd name="connsiteY10" fmla="*/ 19050 h 82550"/>
                      <a:gd name="connsiteX11" fmla="*/ 812800 w 5473700"/>
                      <a:gd name="connsiteY11" fmla="*/ 6350 h 82550"/>
                      <a:gd name="connsiteX12" fmla="*/ 901700 w 5473700"/>
                      <a:gd name="connsiteY12" fmla="*/ 0 h 82550"/>
                      <a:gd name="connsiteX13" fmla="*/ 1041400 w 5473700"/>
                      <a:gd name="connsiteY13" fmla="*/ 6350 h 82550"/>
                      <a:gd name="connsiteX14" fmla="*/ 1231900 w 5473700"/>
                      <a:gd name="connsiteY14" fmla="*/ 31750 h 82550"/>
                      <a:gd name="connsiteX15" fmla="*/ 1416050 w 5473700"/>
                      <a:gd name="connsiteY15" fmla="*/ 44450 h 82550"/>
                      <a:gd name="connsiteX16" fmla="*/ 1619250 w 5473700"/>
                      <a:gd name="connsiteY16" fmla="*/ 38100 h 82550"/>
                      <a:gd name="connsiteX17" fmla="*/ 1670050 w 5473700"/>
                      <a:gd name="connsiteY17" fmla="*/ 31750 h 82550"/>
                      <a:gd name="connsiteX18" fmla="*/ 1758950 w 5473700"/>
                      <a:gd name="connsiteY18" fmla="*/ 25400 h 82550"/>
                      <a:gd name="connsiteX19" fmla="*/ 1873250 w 5473700"/>
                      <a:gd name="connsiteY19" fmla="*/ 31750 h 82550"/>
                      <a:gd name="connsiteX20" fmla="*/ 2038350 w 5473700"/>
                      <a:gd name="connsiteY20" fmla="*/ 57150 h 82550"/>
                      <a:gd name="connsiteX21" fmla="*/ 2057400 w 5473700"/>
                      <a:gd name="connsiteY21" fmla="*/ 63500 h 82550"/>
                      <a:gd name="connsiteX22" fmla="*/ 2082800 w 5473700"/>
                      <a:gd name="connsiteY22" fmla="*/ 76200 h 82550"/>
                      <a:gd name="connsiteX23" fmla="*/ 2146300 w 5473700"/>
                      <a:gd name="connsiteY23" fmla="*/ 82550 h 82550"/>
                      <a:gd name="connsiteX24" fmla="*/ 2311400 w 5473700"/>
                      <a:gd name="connsiteY24" fmla="*/ 69850 h 82550"/>
                      <a:gd name="connsiteX25" fmla="*/ 2425700 w 5473700"/>
                      <a:gd name="connsiteY25" fmla="*/ 57150 h 82550"/>
                      <a:gd name="connsiteX26" fmla="*/ 2457450 w 5473700"/>
                      <a:gd name="connsiteY26" fmla="*/ 50800 h 82550"/>
                      <a:gd name="connsiteX27" fmla="*/ 2495550 w 5473700"/>
                      <a:gd name="connsiteY27" fmla="*/ 44450 h 82550"/>
                      <a:gd name="connsiteX28" fmla="*/ 2533650 w 5473700"/>
                      <a:gd name="connsiteY28" fmla="*/ 31750 h 82550"/>
                      <a:gd name="connsiteX29" fmla="*/ 2565400 w 5473700"/>
                      <a:gd name="connsiteY29" fmla="*/ 25400 h 82550"/>
                      <a:gd name="connsiteX30" fmla="*/ 2667000 w 5473700"/>
                      <a:gd name="connsiteY30" fmla="*/ 6350 h 82550"/>
                      <a:gd name="connsiteX31" fmla="*/ 2857500 w 5473700"/>
                      <a:gd name="connsiteY31" fmla="*/ 12700 h 82550"/>
                      <a:gd name="connsiteX32" fmla="*/ 2901950 w 5473700"/>
                      <a:gd name="connsiteY32" fmla="*/ 31750 h 82550"/>
                      <a:gd name="connsiteX33" fmla="*/ 2940050 w 5473700"/>
                      <a:gd name="connsiteY33" fmla="*/ 44450 h 82550"/>
                      <a:gd name="connsiteX34" fmla="*/ 3073400 w 5473700"/>
                      <a:gd name="connsiteY34" fmla="*/ 69850 h 82550"/>
                      <a:gd name="connsiteX35" fmla="*/ 3276600 w 5473700"/>
                      <a:gd name="connsiteY35" fmla="*/ 57150 h 82550"/>
                      <a:gd name="connsiteX36" fmla="*/ 3308350 w 5473700"/>
                      <a:gd name="connsiteY36" fmla="*/ 38100 h 82550"/>
                      <a:gd name="connsiteX37" fmla="*/ 3365500 w 5473700"/>
                      <a:gd name="connsiteY37" fmla="*/ 31750 h 82550"/>
                      <a:gd name="connsiteX38" fmla="*/ 3441700 w 5473700"/>
                      <a:gd name="connsiteY38" fmla="*/ 19050 h 82550"/>
                      <a:gd name="connsiteX39" fmla="*/ 3562350 w 5473700"/>
                      <a:gd name="connsiteY39" fmla="*/ 25400 h 82550"/>
                      <a:gd name="connsiteX40" fmla="*/ 3657600 w 5473700"/>
                      <a:gd name="connsiteY40" fmla="*/ 38100 h 82550"/>
                      <a:gd name="connsiteX41" fmla="*/ 4375150 w 5473700"/>
                      <a:gd name="connsiteY41" fmla="*/ 44450 h 82550"/>
                      <a:gd name="connsiteX42" fmla="*/ 4610100 w 5473700"/>
                      <a:gd name="connsiteY42" fmla="*/ 31750 h 82550"/>
                      <a:gd name="connsiteX43" fmla="*/ 5168900 w 5473700"/>
                      <a:gd name="connsiteY43" fmla="*/ 38100 h 82550"/>
                      <a:gd name="connsiteX44" fmla="*/ 5473700 w 5473700"/>
                      <a:gd name="connsiteY44" fmla="*/ 6350 h 82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5473700" h="82550" extrusionOk="0">
                        <a:moveTo>
                          <a:pt x="0" y="50800"/>
                        </a:moveTo>
                        <a:cubicBezTo>
                          <a:pt x="51123" y="69735"/>
                          <a:pt x="11094" y="70276"/>
                          <a:pt x="120650" y="57150"/>
                        </a:cubicBezTo>
                        <a:cubicBezTo>
                          <a:pt x="144426" y="55584"/>
                          <a:pt x="184918" y="49172"/>
                          <a:pt x="222250" y="44450"/>
                        </a:cubicBezTo>
                        <a:cubicBezTo>
                          <a:pt x="238640" y="45453"/>
                          <a:pt x="263339" y="49256"/>
                          <a:pt x="285750" y="31750"/>
                        </a:cubicBezTo>
                        <a:cubicBezTo>
                          <a:pt x="322499" y="14074"/>
                          <a:pt x="298588" y="46166"/>
                          <a:pt x="342900" y="6350"/>
                        </a:cubicBezTo>
                        <a:cubicBezTo>
                          <a:pt x="352226" y="4013"/>
                          <a:pt x="356466" y="335"/>
                          <a:pt x="361950" y="0"/>
                        </a:cubicBezTo>
                        <a:cubicBezTo>
                          <a:pt x="399005" y="1309"/>
                          <a:pt x="442195" y="6941"/>
                          <a:pt x="488950" y="6350"/>
                        </a:cubicBezTo>
                        <a:cubicBezTo>
                          <a:pt x="495302" y="3921"/>
                          <a:pt x="499558" y="13900"/>
                          <a:pt x="508000" y="12700"/>
                        </a:cubicBezTo>
                        <a:cubicBezTo>
                          <a:pt x="539608" y="19724"/>
                          <a:pt x="603250" y="31750"/>
                          <a:pt x="603250" y="31750"/>
                        </a:cubicBezTo>
                        <a:cubicBezTo>
                          <a:pt x="628072" y="27143"/>
                          <a:pt x="688341" y="32362"/>
                          <a:pt x="723900" y="25400"/>
                        </a:cubicBezTo>
                        <a:cubicBezTo>
                          <a:pt x="739328" y="28236"/>
                          <a:pt x="749748" y="25129"/>
                          <a:pt x="762000" y="19050"/>
                        </a:cubicBezTo>
                        <a:cubicBezTo>
                          <a:pt x="810402" y="26864"/>
                          <a:pt x="770058" y="23358"/>
                          <a:pt x="812800" y="6350"/>
                        </a:cubicBezTo>
                        <a:cubicBezTo>
                          <a:pt x="849433" y="-2964"/>
                          <a:pt x="872695" y="-839"/>
                          <a:pt x="901700" y="0"/>
                        </a:cubicBezTo>
                        <a:cubicBezTo>
                          <a:pt x="957867" y="-4265"/>
                          <a:pt x="975391" y="7376"/>
                          <a:pt x="1041400" y="6350"/>
                        </a:cubicBezTo>
                        <a:cubicBezTo>
                          <a:pt x="1086976" y="5252"/>
                          <a:pt x="1195695" y="31778"/>
                          <a:pt x="1231900" y="31750"/>
                        </a:cubicBezTo>
                        <a:cubicBezTo>
                          <a:pt x="1336366" y="28372"/>
                          <a:pt x="1268609" y="43944"/>
                          <a:pt x="1416050" y="44450"/>
                        </a:cubicBezTo>
                        <a:cubicBezTo>
                          <a:pt x="1501536" y="26372"/>
                          <a:pt x="1540293" y="51474"/>
                          <a:pt x="1619250" y="38100"/>
                        </a:cubicBezTo>
                        <a:cubicBezTo>
                          <a:pt x="1637244" y="39821"/>
                          <a:pt x="1653517" y="34649"/>
                          <a:pt x="1670050" y="31750"/>
                        </a:cubicBezTo>
                        <a:cubicBezTo>
                          <a:pt x="1693525" y="30471"/>
                          <a:pt x="1726809" y="28289"/>
                          <a:pt x="1758950" y="25400"/>
                        </a:cubicBezTo>
                        <a:cubicBezTo>
                          <a:pt x="1796147" y="36978"/>
                          <a:pt x="1832469" y="25620"/>
                          <a:pt x="1873250" y="31750"/>
                        </a:cubicBezTo>
                        <a:cubicBezTo>
                          <a:pt x="1895368" y="30510"/>
                          <a:pt x="2009648" y="55221"/>
                          <a:pt x="2038350" y="57150"/>
                        </a:cubicBezTo>
                        <a:cubicBezTo>
                          <a:pt x="2045494" y="60904"/>
                          <a:pt x="2050285" y="63167"/>
                          <a:pt x="2057400" y="63500"/>
                        </a:cubicBezTo>
                        <a:cubicBezTo>
                          <a:pt x="2065358" y="67173"/>
                          <a:pt x="2072230" y="72277"/>
                          <a:pt x="2082800" y="76200"/>
                        </a:cubicBezTo>
                        <a:cubicBezTo>
                          <a:pt x="2107737" y="75843"/>
                          <a:pt x="2127681" y="80226"/>
                          <a:pt x="2146300" y="82550"/>
                        </a:cubicBezTo>
                        <a:cubicBezTo>
                          <a:pt x="2363605" y="79117"/>
                          <a:pt x="2160468" y="117317"/>
                          <a:pt x="2311400" y="69850"/>
                        </a:cubicBezTo>
                        <a:cubicBezTo>
                          <a:pt x="2345853" y="59217"/>
                          <a:pt x="2396215" y="57206"/>
                          <a:pt x="2425700" y="57150"/>
                        </a:cubicBezTo>
                        <a:cubicBezTo>
                          <a:pt x="2440318" y="50910"/>
                          <a:pt x="2451129" y="52570"/>
                          <a:pt x="2457450" y="50800"/>
                        </a:cubicBezTo>
                        <a:cubicBezTo>
                          <a:pt x="2472685" y="46361"/>
                          <a:pt x="2484072" y="47679"/>
                          <a:pt x="2495550" y="44450"/>
                        </a:cubicBezTo>
                        <a:cubicBezTo>
                          <a:pt x="2507252" y="39886"/>
                          <a:pt x="2518730" y="35932"/>
                          <a:pt x="2533650" y="31750"/>
                        </a:cubicBezTo>
                        <a:cubicBezTo>
                          <a:pt x="2546779" y="28666"/>
                          <a:pt x="2554918" y="28578"/>
                          <a:pt x="2565400" y="25400"/>
                        </a:cubicBezTo>
                        <a:cubicBezTo>
                          <a:pt x="2647290" y="21245"/>
                          <a:pt x="2599254" y="21395"/>
                          <a:pt x="2667000" y="6350"/>
                        </a:cubicBezTo>
                        <a:cubicBezTo>
                          <a:pt x="2752520" y="12049"/>
                          <a:pt x="2791619" y="17589"/>
                          <a:pt x="2857500" y="12700"/>
                        </a:cubicBezTo>
                        <a:cubicBezTo>
                          <a:pt x="2873721" y="14422"/>
                          <a:pt x="2886613" y="27668"/>
                          <a:pt x="2901950" y="31750"/>
                        </a:cubicBezTo>
                        <a:cubicBezTo>
                          <a:pt x="2917120" y="39307"/>
                          <a:pt x="2925061" y="40306"/>
                          <a:pt x="2940050" y="44450"/>
                        </a:cubicBezTo>
                        <a:cubicBezTo>
                          <a:pt x="3018596" y="68409"/>
                          <a:pt x="3007817" y="64385"/>
                          <a:pt x="3073400" y="69850"/>
                        </a:cubicBezTo>
                        <a:cubicBezTo>
                          <a:pt x="3153765" y="65798"/>
                          <a:pt x="3210462" y="77643"/>
                          <a:pt x="3276600" y="57150"/>
                        </a:cubicBezTo>
                        <a:cubicBezTo>
                          <a:pt x="3289538" y="57390"/>
                          <a:pt x="3293853" y="45067"/>
                          <a:pt x="3308350" y="38100"/>
                        </a:cubicBezTo>
                        <a:cubicBezTo>
                          <a:pt x="3322367" y="33962"/>
                          <a:pt x="3350122" y="28835"/>
                          <a:pt x="3365500" y="31750"/>
                        </a:cubicBezTo>
                        <a:cubicBezTo>
                          <a:pt x="3393845" y="30697"/>
                          <a:pt x="3417765" y="24553"/>
                          <a:pt x="3441700" y="19050"/>
                        </a:cubicBezTo>
                        <a:cubicBezTo>
                          <a:pt x="3480165" y="15951"/>
                          <a:pt x="3521182" y="17250"/>
                          <a:pt x="3562350" y="25400"/>
                        </a:cubicBezTo>
                        <a:cubicBezTo>
                          <a:pt x="3595385" y="26976"/>
                          <a:pt x="3623544" y="23521"/>
                          <a:pt x="3657600" y="38100"/>
                        </a:cubicBezTo>
                        <a:cubicBezTo>
                          <a:pt x="3905960" y="37973"/>
                          <a:pt x="4171874" y="-48607"/>
                          <a:pt x="4375150" y="44450"/>
                        </a:cubicBezTo>
                        <a:cubicBezTo>
                          <a:pt x="4431079" y="32282"/>
                          <a:pt x="4563544" y="26263"/>
                          <a:pt x="4610100" y="31750"/>
                        </a:cubicBezTo>
                        <a:cubicBezTo>
                          <a:pt x="4818100" y="20224"/>
                          <a:pt x="4985690" y="31959"/>
                          <a:pt x="5168900" y="38100"/>
                        </a:cubicBezTo>
                        <a:cubicBezTo>
                          <a:pt x="5444032" y="62108"/>
                          <a:pt x="5401796" y="103728"/>
                          <a:pt x="5473700" y="6350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pc="6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383B64E-36AB-2A54-F1B8-71051B5FA130}"/>
              </a:ext>
            </a:extLst>
          </p:cNvPr>
          <p:cNvSpPr txBox="1"/>
          <p:nvPr/>
        </p:nvSpPr>
        <p:spPr>
          <a:xfrm>
            <a:off x="469698" y="3104260"/>
            <a:ext cx="65862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spc="-10" dirty="0">
                <a:solidFill>
                  <a:srgbClr val="786044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メイリオ"/>
              </a:rPr>
              <a:t>教員募集説明会</a:t>
            </a:r>
            <a:endParaRPr lang="ja-JP" altLang="en-US" sz="66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メイリオ"/>
            </a:endParaRPr>
          </a:p>
          <a:p>
            <a:endParaRPr lang="en-US" sz="6600" dirty="0"/>
          </a:p>
        </p:txBody>
      </p:sp>
      <p:sp>
        <p:nvSpPr>
          <p:cNvPr id="31" name="object 22">
            <a:extLst>
              <a:ext uri="{FF2B5EF4-FFF2-40B4-BE49-F238E27FC236}">
                <a16:creationId xmlns:a16="http://schemas.microsoft.com/office/drawing/2014/main" id="{302327F2-8E9F-4712-34F5-43766749CD5B}"/>
              </a:ext>
            </a:extLst>
          </p:cNvPr>
          <p:cNvSpPr txBox="1"/>
          <p:nvPr/>
        </p:nvSpPr>
        <p:spPr>
          <a:xfrm>
            <a:off x="2213474" y="6774124"/>
            <a:ext cx="4411670" cy="7155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・本校のご紹介</a:t>
            </a:r>
            <a:endParaRPr lang="en-US" altLang="ja-JP" sz="12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・募集内容のご説明</a:t>
            </a:r>
            <a:endParaRPr lang="en-US" altLang="ja-JP" sz="12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・質疑応答</a:t>
            </a:r>
            <a:endParaRPr sz="12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90CA6A3B-2A1A-6348-BFD2-9817CE3FAF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105" y="8706349"/>
            <a:ext cx="838200" cy="838200"/>
          </a:xfrm>
          <a:prstGeom prst="rect">
            <a:avLst/>
          </a:prstGeom>
        </p:spPr>
      </p:pic>
      <p:sp>
        <p:nvSpPr>
          <p:cNvPr id="42" name="object 9">
            <a:extLst>
              <a:ext uri="{FF2B5EF4-FFF2-40B4-BE49-F238E27FC236}">
                <a16:creationId xmlns:a16="http://schemas.microsoft.com/office/drawing/2014/main" id="{4FF2DB0D-B9D3-75FF-2EBA-37A4C463853E}"/>
              </a:ext>
            </a:extLst>
          </p:cNvPr>
          <p:cNvSpPr/>
          <p:nvPr/>
        </p:nvSpPr>
        <p:spPr>
          <a:xfrm>
            <a:off x="1278002" y="8948333"/>
            <a:ext cx="900430" cy="216535"/>
          </a:xfrm>
          <a:custGeom>
            <a:avLst/>
            <a:gdLst/>
            <a:ahLst/>
            <a:cxnLst/>
            <a:rect l="l" t="t" r="r" b="b"/>
            <a:pathLst>
              <a:path w="900430" h="216534">
                <a:moveTo>
                  <a:pt x="791997" y="0"/>
                </a:moveTo>
                <a:lnTo>
                  <a:pt x="108000" y="0"/>
                </a:lnTo>
                <a:lnTo>
                  <a:pt x="66067" y="8522"/>
                </a:lnTo>
                <a:lnTo>
                  <a:pt x="31726" y="31726"/>
                </a:lnTo>
                <a:lnTo>
                  <a:pt x="8522" y="66067"/>
                </a:lnTo>
                <a:lnTo>
                  <a:pt x="0" y="108000"/>
                </a:lnTo>
                <a:lnTo>
                  <a:pt x="8522" y="149934"/>
                </a:lnTo>
                <a:lnTo>
                  <a:pt x="31726" y="184275"/>
                </a:lnTo>
                <a:lnTo>
                  <a:pt x="66067" y="207479"/>
                </a:lnTo>
                <a:lnTo>
                  <a:pt x="108000" y="216001"/>
                </a:lnTo>
                <a:lnTo>
                  <a:pt x="791997" y="216001"/>
                </a:lnTo>
                <a:lnTo>
                  <a:pt x="833931" y="207479"/>
                </a:lnTo>
                <a:lnTo>
                  <a:pt x="868272" y="184275"/>
                </a:lnTo>
                <a:lnTo>
                  <a:pt x="891475" y="149934"/>
                </a:lnTo>
                <a:lnTo>
                  <a:pt x="899998" y="108000"/>
                </a:lnTo>
                <a:lnTo>
                  <a:pt x="891475" y="66067"/>
                </a:lnTo>
                <a:lnTo>
                  <a:pt x="868272" y="31726"/>
                </a:lnTo>
                <a:lnTo>
                  <a:pt x="833931" y="8522"/>
                </a:lnTo>
                <a:lnTo>
                  <a:pt x="791997" y="0"/>
                </a:lnTo>
                <a:close/>
              </a:path>
            </a:pathLst>
          </a:custGeom>
          <a:solidFill>
            <a:srgbClr val="FAA6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10">
            <a:extLst>
              <a:ext uri="{FF2B5EF4-FFF2-40B4-BE49-F238E27FC236}">
                <a16:creationId xmlns:a16="http://schemas.microsoft.com/office/drawing/2014/main" id="{D3FDDE68-CCDF-73D7-294C-585EECFA84B1}"/>
              </a:ext>
            </a:extLst>
          </p:cNvPr>
          <p:cNvSpPr txBox="1"/>
          <p:nvPr/>
        </p:nvSpPr>
        <p:spPr>
          <a:xfrm>
            <a:off x="1483004" y="8939501"/>
            <a:ext cx="546263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ja-JP" altLang="en-US" sz="1100" spc="-5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募集内容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id="{91A37B32-A51A-B8B2-1E7C-9990A2EC97DB}"/>
              </a:ext>
            </a:extLst>
          </p:cNvPr>
          <p:cNvSpPr txBox="1"/>
          <p:nvPr/>
        </p:nvSpPr>
        <p:spPr>
          <a:xfrm>
            <a:off x="2229182" y="8928280"/>
            <a:ext cx="3738377" cy="208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/>
              </a:rPr>
              <a:t>本校のホームページにある講師募集ページです　→</a:t>
            </a:r>
            <a:endParaRPr sz="12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/>
            </a:endParaRP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F47C3674-BF2E-8544-1747-802498E122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783" y="9464910"/>
            <a:ext cx="2940050" cy="63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47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8604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103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HG丸ｺﾞｼｯｸM-PRO</vt:lpstr>
      <vt:lpstr>HG創英ﾌﾟﾚｾﾞﾝｽEB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20137</dc:title>
  <dc:creator>20137</dc:creator>
  <cp:lastModifiedBy>大阪文化 国際学校</cp:lastModifiedBy>
  <cp:revision>16</cp:revision>
  <dcterms:created xsi:type="dcterms:W3CDTF">2022-12-08T08:02:49Z</dcterms:created>
  <dcterms:modified xsi:type="dcterms:W3CDTF">2023-04-11T03:49:12Z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2022-12-08T00:00:00Z</vt:filetime>
  </property>
  <property fmtid="{D5CDD505-2E9C-101B-9397-08002B2CF9AE}" pid="3" name="Creator">
    <vt:lpwstr>Adobe Illustrator 27.0 (Windows)</vt:lpwstr>
  </property>
  <property fmtid="{D5CDD505-2E9C-101B-9397-08002B2CF9AE}" pid="4" name="LastSaved">
    <vt:filetime>2022-12-08T00:00:00Z</vt:filetime>
  </property>
  <property fmtid="{D5CDD505-2E9C-101B-9397-08002B2CF9AE}" pid="5" name="Producer">
    <vt:lpwstr>Adobe PDF library 16.07</vt:lpwstr>
  </property>
</Properties>
</file>